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sldIdLst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customXml" Target="../customXml/item5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DDD9-4D19-440F-B3DD-8923D10273CD}" type="datetimeFigureOut">
              <a:rPr lang="en-GB" smtClean="0"/>
              <a:t>23/08/2019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B25D-5CED-41BB-8D7B-3837E94B74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DDD9-4D19-440F-B3DD-8923D10273CD}" type="datetimeFigureOut">
              <a:rPr lang="en-GB" smtClean="0"/>
              <a:t>23/08/2019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B25D-5CED-41BB-8D7B-3837E94B74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DDD9-4D19-440F-B3DD-8923D10273CD}" type="datetimeFigureOut">
              <a:rPr lang="en-GB" smtClean="0"/>
              <a:t>23/08/2019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B25D-5CED-41BB-8D7B-3837E94B74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DDD9-4D19-440F-B3DD-8923D10273CD}" type="datetimeFigureOut">
              <a:rPr lang="en-GB" smtClean="0"/>
              <a:t>23/08/2019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B25D-5CED-41BB-8D7B-3837E94B74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DDD9-4D19-440F-B3DD-8923D10273CD}" type="datetimeFigureOut">
              <a:rPr lang="en-GB" smtClean="0"/>
              <a:t>23/08/2019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B25D-5CED-41BB-8D7B-3837E94B74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DDD9-4D19-440F-B3DD-8923D10273CD}" type="datetimeFigureOut">
              <a:rPr lang="en-GB" smtClean="0"/>
              <a:t>23/08/2019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B25D-5CED-41BB-8D7B-3837E94B74C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DDD9-4D19-440F-B3DD-8923D10273CD}" type="datetimeFigureOut">
              <a:rPr lang="en-GB" smtClean="0"/>
              <a:t>23/08/2019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B25D-5CED-41BB-8D7B-3837E94B74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DDD9-4D19-440F-B3DD-8923D10273CD}" type="datetimeFigureOut">
              <a:rPr lang="en-GB" smtClean="0"/>
              <a:t>23/08/2019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B25D-5CED-41BB-8D7B-3837E94B74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DDD9-4D19-440F-B3DD-8923D10273CD}" type="datetimeFigureOut">
              <a:rPr lang="en-GB" smtClean="0"/>
              <a:t>23/08/2019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B25D-5CED-41BB-8D7B-3837E94B74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DDD9-4D19-440F-B3DD-8923D10273CD}" type="datetimeFigureOut">
              <a:rPr lang="en-GB" smtClean="0"/>
              <a:t>23/08/2019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69B25D-5CED-41BB-8D7B-3837E94B74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DDD9-4D19-440F-B3DD-8923D10273CD}" type="datetimeFigureOut">
              <a:rPr lang="en-GB" smtClean="0"/>
              <a:t>23/08/2019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B25D-5CED-41BB-8D7B-3837E94B74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761DDD9-4D19-440F-B3DD-8923D10273CD}" type="datetimeFigureOut">
              <a:rPr lang="en-GB" smtClean="0"/>
              <a:t>23/08/2019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969B25D-5CED-41BB-8D7B-3837E94B74C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iceReferral@barnardos.org.uk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-96150" y="589767"/>
            <a:ext cx="4121154" cy="1422213"/>
          </a:xfrm>
        </p:spPr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/>
            </a:r>
            <a:br>
              <a:rPr lang="en-GB" b="1" dirty="0">
                <a:latin typeface="Comic Sans MS" panose="030F0702030302020204" pitchFamily="66" charset="0"/>
              </a:rPr>
            </a:br>
            <a:r>
              <a:rPr lang="en-GB" sz="24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free &amp; friendly parenting courses across west Sussex </a:t>
            </a:r>
            <a:endParaRPr lang="en-GB" sz="24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661614" y="1139145"/>
            <a:ext cx="6700478" cy="1951457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>
                <a:solidFill>
                  <a:srgbClr val="7030A0"/>
                </a:solidFill>
                <a:latin typeface="Comic Sans MS" panose="030F0702030302020204" pitchFamily="66" charset="0"/>
              </a:rPr>
              <a:t>Are you a parent/carer who is </a:t>
            </a:r>
          </a:p>
          <a:p>
            <a:r>
              <a:rPr lang="en-GB" b="1" dirty="0">
                <a:solidFill>
                  <a:srgbClr val="7030A0"/>
                </a:solidFill>
                <a:latin typeface="Comic Sans MS" panose="030F0702030302020204" pitchFamily="66" charset="0"/>
              </a:rPr>
              <a:t>worried about the safety of your </a:t>
            </a:r>
          </a:p>
          <a:p>
            <a:r>
              <a:rPr lang="en-GB" b="1" dirty="0">
                <a:solidFill>
                  <a:srgbClr val="7030A0"/>
                </a:solidFill>
                <a:latin typeface="Comic Sans MS" panose="030F0702030302020204" pitchFamily="66" charset="0"/>
              </a:rPr>
              <a:t>child or young teen (9-14 years)? </a:t>
            </a:r>
          </a:p>
          <a:p>
            <a:r>
              <a:rPr lang="en-GB" b="1" dirty="0">
                <a:solidFill>
                  <a:srgbClr val="00B050"/>
                </a:solidFill>
                <a:latin typeface="Comic Sans MS" panose="030F0702030302020204" pitchFamily="66" charset="0"/>
              </a:rPr>
              <a:t>Is your child showing signs of vulnerability? Do they take risks? Is communication and/or behaviour challenging at home?</a:t>
            </a:r>
          </a:p>
          <a:p>
            <a:r>
              <a:rPr lang="en-GB" b="1" dirty="0">
                <a:solidFill>
                  <a:srgbClr val="00B050"/>
                </a:solidFill>
                <a:latin typeface="Comic Sans MS" panose="030F0702030302020204" pitchFamily="66" charset="0"/>
              </a:rPr>
              <a:t>would you like to understand &amp; learn more about safeguarding your child?</a:t>
            </a: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 descr="k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61706"/>
            <a:ext cx="3520440" cy="129984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079339" cy="100811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9" name="Rectangle 8"/>
          <p:cNvSpPr/>
          <p:nvPr/>
        </p:nvSpPr>
        <p:spPr>
          <a:xfrm>
            <a:off x="4388472" y="2156754"/>
            <a:ext cx="49320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latin typeface="Comic Sans MS" panose="030F0702030302020204" pitchFamily="66" charset="0"/>
              </a:rPr>
              <a:t>     </a:t>
            </a:r>
            <a:r>
              <a:rPr lang="en-GB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DICE</a:t>
            </a:r>
            <a:r>
              <a:rPr lang="en-GB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GB" sz="1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IS HERE TO HELP</a:t>
            </a:r>
          </a:p>
          <a:p>
            <a:endParaRPr lang="en-GB" b="1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OUR NEXT 4 WEEK COURSE IN BOGNOR REGIS STARTS on …..</a:t>
            </a:r>
          </a:p>
          <a:p>
            <a:r>
              <a:rPr lang="en-GB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TUESDAY 15 October </a:t>
            </a:r>
            <a:r>
              <a:rPr lang="en-GB" b="1" u="sng" dirty="0">
                <a:solidFill>
                  <a:srgbClr val="00B050"/>
                </a:solidFill>
                <a:latin typeface="Comic Sans MS" panose="030F0702030302020204" pitchFamily="66" charset="0"/>
              </a:rPr>
              <a:t>2019</a:t>
            </a:r>
            <a:r>
              <a:rPr lang="en-GB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, runs for 4 weeks including 22 October, </a:t>
            </a:r>
            <a:r>
              <a:rPr lang="en-GB" b="1" dirty="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  <a:r>
              <a:rPr lang="en-GB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&amp; 12 November  10-12pm</a:t>
            </a:r>
            <a:endParaRPr lang="en-GB" b="1" dirty="0">
              <a:latin typeface="Comic Sans MS" panose="030F0702030302020204" pitchFamily="66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 Tree House Children and Family </a:t>
            </a:r>
            <a:r>
              <a:rPr lang="en-GB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Centre,Bersted</a:t>
            </a:r>
            <a:r>
              <a:rPr lang="en-GB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GB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………includes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refreshments </a:t>
            </a:r>
          </a:p>
          <a:p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10" descr="C:\Users\sally.hawes\AppData\Local\Microsoft\Windows\Temporary Internet Files\Content.IE5\MKP4YZZ4\wall_street_worries[1]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11328">
            <a:off x="557004" y="3753752"/>
            <a:ext cx="459749" cy="4927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:\Users\sally.hawes\AppData\Local\Microsoft\Windows\Temporary Internet Files\Content.IE5\MKP4YZZ4\nicubunu_Emoticons_Worried_face[1]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77777">
            <a:off x="1114314" y="4420741"/>
            <a:ext cx="433091" cy="46756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331875" y="5542296"/>
            <a:ext cx="45760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omic Sans MS" panose="030F0702030302020204" pitchFamily="66" charset="0"/>
              </a:rPr>
              <a:t>To </a:t>
            </a:r>
            <a:r>
              <a:rPr lang="en-GB" sz="1400" b="1" dirty="0">
                <a:latin typeface="Comic Sans MS" panose="030F0702030302020204" pitchFamily="66" charset="0"/>
              </a:rPr>
              <a:t>book a </a:t>
            </a:r>
            <a:r>
              <a:rPr lang="en-GB" sz="1400" b="1" dirty="0" smtClean="0">
                <a:latin typeface="Comic Sans MS" panose="030F0702030302020204" pitchFamily="66" charset="0"/>
              </a:rPr>
              <a:t>place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b="1" dirty="0" smtClean="0">
                <a:latin typeface="Comic Sans MS" panose="030F0702030302020204" pitchFamily="66" charset="0"/>
              </a:rPr>
              <a:t>or find out about other courses, dates email; </a:t>
            </a:r>
            <a:r>
              <a:rPr lang="en-GB" sz="1400" u="sng" dirty="0">
                <a:latin typeface="Comic Sans MS" panose="030F0702030302020204" pitchFamily="66" charset="0"/>
                <a:hlinkClick r:id="rId6"/>
              </a:rPr>
              <a:t>DiceReferral@barnardos.org.uk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b="1" dirty="0" smtClean="0">
                <a:latin typeface="Comic Sans MS" panose="030F0702030302020204" pitchFamily="66" charset="0"/>
              </a:rPr>
              <a:t>or call ­­­­­­</a:t>
            </a:r>
            <a:r>
              <a:rPr lang="en-GB" sz="1400" b="1" dirty="0">
                <a:latin typeface="Comic Sans MS" panose="030F0702030302020204" pitchFamily="66" charset="0"/>
              </a:rPr>
              <a:t>01293 610691 Mobile; 07892 756 </a:t>
            </a:r>
            <a:r>
              <a:rPr lang="en-GB" sz="1400" b="1" dirty="0" smtClean="0">
                <a:latin typeface="Comic Sans MS" panose="030F0702030302020204" pitchFamily="66" charset="0"/>
              </a:rPr>
              <a:t>961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054" name="Picture 6" descr="C:\Users\sally.hawes\AppData\Local\Microsoft\Windows\Temporary Internet Files\Content.IE5\MX261KZ0\Family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909" y="723423"/>
            <a:ext cx="1957208" cy="133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388472" y="6453336"/>
            <a:ext cx="4462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i="1" dirty="0"/>
              <a:t>This is an independent event, and as such does not necessarily reflect the views of WSCC.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84471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SCC Document" ma:contentTypeID="0x01010008FB9B3217D433459C91B5CF793C1D7900E8026BE243ED1246879DE87D35D46EF3" ma:contentTypeVersion="3" ma:contentTypeDescription="" ma:contentTypeScope="" ma:versionID="abf50f2a1d5e0059de8238c040de6f0d">
  <xsd:schema xmlns:xsd="http://www.w3.org/2001/XMLSchema" xmlns:xs="http://www.w3.org/2001/XMLSchema" xmlns:p="http://schemas.microsoft.com/office/2006/metadata/properties" xmlns:ns1="http://schemas.microsoft.com/sharepoint/v3" xmlns:ns2="1209568c-8f7e-4a25-939e-4f22fd0c2b25" targetNamespace="http://schemas.microsoft.com/office/2006/metadata/properties" ma:root="true" ma:fieldsID="fa77fa4c9a076e5f5588a452c032d72c" ns1:_="" ns2:_="">
    <xsd:import namespace="http://schemas.microsoft.com/sharepoint/v3"/>
    <xsd:import namespace="1209568c-8f7e-4a25-939e-4f22fd0c2b25"/>
    <xsd:element name="properties">
      <xsd:complexType>
        <xsd:sequence>
          <xsd:element name="documentManagement">
            <xsd:complexType>
              <xsd:all>
                <xsd:element ref="ns2:j5da7913ca98450ab299b9b62231058f" minOccurs="0"/>
                <xsd:element ref="ns2:TaxCatchAll" minOccurs="0"/>
                <xsd:element ref="ns2:TaxCatchAllLabel" minOccurs="0"/>
                <xsd:element ref="ns1:CSMeta2010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SMeta2010Field" ma:index="12" nillable="true" ma:displayName="Classification Status" ma:internalName="CSMeta2010Field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09568c-8f7e-4a25-939e-4f22fd0c2b25" elementFormDefault="qualified">
    <xsd:import namespace="http://schemas.microsoft.com/office/2006/documentManagement/types"/>
    <xsd:import namespace="http://schemas.microsoft.com/office/infopath/2007/PartnerControls"/>
    <xsd:element name="j5da7913ca98450ab299b9b62231058f" ma:index="8" nillable="true" ma:taxonomy="true" ma:internalName="j5da7913ca98450ab299b9b62231058f" ma:taxonomyFieldName="WSCC_x0020_Category" ma:displayName="WSCC Category" ma:default="" ma:fieldId="{35da7913-ca98-450a-b299-b9b62231058f}" ma:taxonomyMulti="true" ma:sspId="73f0a195-02ac-4a72-b655-6664c0f36d60" ma:termSetId="7de65220-e004-4a12-a7da-04480380f2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a2e2d025-97b4-442f-b011-c15a8ec81f4a}" ma:internalName="TaxCatchAll" ma:showField="CatchAllData" ma:web="666c451e-0620-44af-9814-6a827819fd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a2e2d025-97b4-442f-b011-c15a8ec81f4a}" ma:internalName="TaxCatchAllLabel" ma:readOnly="true" ma:showField="CatchAllDataLabel" ma:web="666c451e-0620-44af-9814-6a827819fd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73f0a195-02ac-4a72-b655-6664c0f36d60" ContentTypeId="0x01010008FB9B3217D433459C91B5CF793C1D79" PreviousValue="false"/>
</file>

<file path=customXml/item3.xml><?xml version="1.0" encoding="utf-8"?>
<?mso-contentType ?>
<spe:Receivers xmlns:spe="http://schemas.microsoft.com/sharepoint/events">
  <Receiver>
    <Name>ItemUpdatedEventHandlerForConceptSearch</Name>
    <Synchronization>Asynchronous</Synchronization>
    <Type>10002</Type>
    <SequenceNumber>10001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ItemCheckedInEventHandlerForConceptSearch</Name>
    <Synchronization>Asynchronous</Synchronization>
    <Type>10004</Type>
    <SequenceNumber>10002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ItemUncheckedOutEventHandlerForConceptSearch</Name>
    <Synchronization>Asynchronous</Synchronization>
    <Type>10006</Type>
    <SequenceNumber>10003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ItemAddedEventHandlerForConceptSearch</Name>
    <Synchronization>Asynchronous</Synchronization>
    <Type>10001</Type>
    <SequenceNumber>10004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ItemFileMovedEventHandlerForConceptSearch</Name>
    <Synchronization>Asynchronous</Synchronization>
    <Type>10009</Type>
    <SequenceNumber>10005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ItemDeletedEventHandlerForConceptSearch</Name>
    <Synchronization>Asynchronous</Synchronization>
    <Type>10003</Type>
    <SequenceNumber>10006</SequenceNumber>
    <Assembly>conceptSearching.Sharepoint.ContentTypes2010, Version=1.0.0.0, Culture=neutral, PublicKeyToken=858f8f13980e4745</Assembly>
    <Class>conceptSearching.Sharepoint.ContentTypes2010.CSHandleEvent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Meta2010Field xmlns="http://schemas.microsoft.com/sharepoint/v3">a31cdbb3-210f-438a-8762-b4fe4d5eb1ca;2019-08-23 07:46:10;PENDINGCLASSIFICATION;WSCC Category:|False||PENDINGCLASSIFICATION|2019-08-23 07:46:10|UNDEFINED|35da7913-ca98-450a-b299-b9b62231058f;False</CSMeta2010Field>
    <j5da7913ca98450ab299b9b62231058f xmlns="1209568c-8f7e-4a25-939e-4f22fd0c2b25">
      <Terms xmlns="http://schemas.microsoft.com/office/infopath/2007/PartnerControls"/>
    </j5da7913ca98450ab299b9b62231058f>
    <TaxCatchAll xmlns="1209568c-8f7e-4a25-939e-4f22fd0c2b25"/>
  </documentManagement>
</p:properties>
</file>

<file path=customXml/itemProps1.xml><?xml version="1.0" encoding="utf-8"?>
<ds:datastoreItem xmlns:ds="http://schemas.openxmlformats.org/officeDocument/2006/customXml" ds:itemID="{1978D2AC-AD8E-4FBD-8C53-23F954ED4AA0}"/>
</file>

<file path=customXml/itemProps2.xml><?xml version="1.0" encoding="utf-8"?>
<ds:datastoreItem xmlns:ds="http://schemas.openxmlformats.org/officeDocument/2006/customXml" ds:itemID="{5C34A463-CC8D-44EB-BCB1-BB34E93C0DCF}"/>
</file>

<file path=customXml/itemProps3.xml><?xml version="1.0" encoding="utf-8"?>
<ds:datastoreItem xmlns:ds="http://schemas.openxmlformats.org/officeDocument/2006/customXml" ds:itemID="{C14C94B6-7F35-47D1-9630-F7CE9759590A}"/>
</file>

<file path=customXml/itemProps4.xml><?xml version="1.0" encoding="utf-8"?>
<ds:datastoreItem xmlns:ds="http://schemas.openxmlformats.org/officeDocument/2006/customXml" ds:itemID="{11E937F5-F74B-4DD5-938E-A72B6D616D0F}"/>
</file>

<file path=customXml/itemProps5.xml><?xml version="1.0" encoding="utf-8"?>
<ds:datastoreItem xmlns:ds="http://schemas.openxmlformats.org/officeDocument/2006/customXml" ds:itemID="{FE58A6A1-21F2-4449-9F3D-6D7AE10E05F0}"/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</TotalTime>
  <Words>143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 free &amp; friendly parenting courses across west Sussex </vt:lpstr>
    </vt:vector>
  </TitlesOfParts>
  <Company>Barnardos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&amp; friendly parenting courses across west Sussex</dc:title>
  <dc:creator>Sally Hawes</dc:creator>
  <cp:lastModifiedBy>Lucy Short</cp:lastModifiedBy>
  <cp:revision>8</cp:revision>
  <dcterms:created xsi:type="dcterms:W3CDTF">2019-03-04T15:04:00Z</dcterms:created>
  <dcterms:modified xsi:type="dcterms:W3CDTF">2019-08-23T06:46:05Z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0x01010008FB9B3217D433459C91B5CF793C1D7900E8026BE243ED1246879DE87D35D46EF3</vt:lpwstr>
  </property>
  <property fmtid="{D5CDD505-2E9C-101B-9397-08002B2CF9AE}" pid="3" name="WSCC_x0020_Category">
    <vt:lpwstr/>
  </property>
  <property fmtid="{D5CDD505-2E9C-101B-9397-08002B2CF9AE}" pid="4" name="WSCC Category">
    <vt:lpwstr/>
  </property>
</Properties>
</file>