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1" r:id="rId3"/>
    <p:sldId id="265" r:id="rId4"/>
    <p:sldId id="256" r:id="rId5"/>
    <p:sldId id="259" r:id="rId6"/>
    <p:sldId id="258" r:id="rId7"/>
    <p:sldId id="263" r:id="rId8"/>
    <p:sldId id="267" r:id="rId9"/>
    <p:sldId id="260" r:id="rId10"/>
    <p:sldId id="262" r:id="rId1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EA5BAA-FFF0-45BB-C688-7AF4A5896A7A}" name="Sally Kendal" initials="SK" userId="S::sally.kendal@westsussex.gov.uk::b06152d0-3d0c-47b7-b05f-3b57b1a8b3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99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3792" autoAdjust="0"/>
  </p:normalViewPr>
  <p:slideViewPr>
    <p:cSldViewPr snapToGrid="0">
      <p:cViewPr varScale="1">
        <p:scale>
          <a:sx n="50" d="100"/>
          <a:sy n="50" d="100"/>
        </p:scale>
        <p:origin x="19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23" Type="http://schemas.openxmlformats.org/officeDocument/2006/relationships/customXml" Target="../customXml/item5.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22"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Kendal" userId="b06152d0-3d0c-47b7-b05f-3b57b1a8b349" providerId="ADAL" clId="{FF4CF247-9FA2-41FF-B829-239E97CBD7C8}"/>
    <pc:docChg chg="undo custSel modSld">
      <pc:chgData name="Sally Kendal" userId="b06152d0-3d0c-47b7-b05f-3b57b1a8b349" providerId="ADAL" clId="{FF4CF247-9FA2-41FF-B829-239E97CBD7C8}" dt="2023-12-05T20:21:52.756" v="23" actId="20577"/>
      <pc:docMkLst>
        <pc:docMk/>
      </pc:docMkLst>
      <pc:sldChg chg="modSp mod delCm">
        <pc:chgData name="Sally Kendal" userId="b06152d0-3d0c-47b7-b05f-3b57b1a8b349" providerId="ADAL" clId="{FF4CF247-9FA2-41FF-B829-239E97CBD7C8}" dt="2023-12-05T20:18:43.215" v="19"/>
        <pc:sldMkLst>
          <pc:docMk/>
          <pc:sldMk cId="2814759776" sldId="259"/>
        </pc:sldMkLst>
        <pc:spChg chg="mod">
          <ac:chgData name="Sally Kendal" userId="b06152d0-3d0c-47b7-b05f-3b57b1a8b349" providerId="ADAL" clId="{FF4CF247-9FA2-41FF-B829-239E97CBD7C8}" dt="2023-12-05T20:18:29.950" v="18" actId="20577"/>
          <ac:spMkLst>
            <pc:docMk/>
            <pc:sldMk cId="2814759776" sldId="259"/>
            <ac:spMk id="7" creationId="{3C66CEC2-9DF7-436C-8D34-627C363716F2}"/>
          </ac:spMkLst>
        </pc:spChg>
      </pc:sldChg>
      <pc:sldChg chg="modSp mod">
        <pc:chgData name="Sally Kendal" userId="b06152d0-3d0c-47b7-b05f-3b57b1a8b349" providerId="ADAL" clId="{FF4CF247-9FA2-41FF-B829-239E97CBD7C8}" dt="2023-12-05T20:21:52.756" v="23" actId="20577"/>
        <pc:sldMkLst>
          <pc:docMk/>
          <pc:sldMk cId="3959065726" sldId="267"/>
        </pc:sldMkLst>
        <pc:spChg chg="mod">
          <ac:chgData name="Sally Kendal" userId="b06152d0-3d0c-47b7-b05f-3b57b1a8b349" providerId="ADAL" clId="{FF4CF247-9FA2-41FF-B829-239E97CBD7C8}" dt="2023-12-05T20:21:52.756" v="23" actId="20577"/>
          <ac:spMkLst>
            <pc:docMk/>
            <pc:sldMk cId="3959065726" sldId="267"/>
            <ac:spMk id="24" creationId="{D995E6E5-BED2-B1A6-6642-0B14491D9D04}"/>
          </ac:spMkLst>
        </pc:spChg>
      </pc:sldChg>
    </pc:docChg>
  </pc:docChgLst>
  <pc:docChgLst>
    <pc:chgData name="Sally Kendal" userId="b06152d0-3d0c-47b7-b05f-3b57b1a8b349" providerId="ADAL" clId="{AE6F6166-DE44-4969-8324-A12DA729E834}"/>
    <pc:docChg chg="undo redo custSel addSld delSld modSld sldOrd modMainMaster">
      <pc:chgData name="Sally Kendal" userId="b06152d0-3d0c-47b7-b05f-3b57b1a8b349" providerId="ADAL" clId="{AE6F6166-DE44-4969-8324-A12DA729E834}" dt="2023-03-12T19:37:00.377" v="6600" actId="20577"/>
      <pc:docMkLst>
        <pc:docMk/>
      </pc:docMkLst>
      <pc:sldChg chg="addSp delSp modSp mod ord setBg">
        <pc:chgData name="Sally Kendal" userId="b06152d0-3d0c-47b7-b05f-3b57b1a8b349" providerId="ADAL" clId="{AE6F6166-DE44-4969-8324-A12DA729E834}" dt="2023-02-17T15:07:29.821" v="5894"/>
        <pc:sldMkLst>
          <pc:docMk/>
          <pc:sldMk cId="2444065936" sldId="256"/>
        </pc:sldMkLst>
        <pc:spChg chg="add mod">
          <ac:chgData name="Sally Kendal" userId="b06152d0-3d0c-47b7-b05f-3b57b1a8b349" providerId="ADAL" clId="{AE6F6166-DE44-4969-8324-A12DA729E834}" dt="2023-01-15T20:53:40.037" v="3276" actId="255"/>
          <ac:spMkLst>
            <pc:docMk/>
            <pc:sldMk cId="2444065936" sldId="256"/>
            <ac:spMk id="2" creationId="{8C87E589-38A5-487B-AE28-C31A07D421F7}"/>
          </ac:spMkLst>
        </pc:spChg>
        <pc:spChg chg="add mod">
          <ac:chgData name="Sally Kendal" userId="b06152d0-3d0c-47b7-b05f-3b57b1a8b349" providerId="ADAL" clId="{AE6F6166-DE44-4969-8324-A12DA729E834}" dt="2023-01-15T21:12:15.784" v="3685" actId="2711"/>
          <ac:spMkLst>
            <pc:docMk/>
            <pc:sldMk cId="2444065936" sldId="256"/>
            <ac:spMk id="3" creationId="{FE0D2F98-0F11-4AF6-AECB-43CD5DA9B006}"/>
          </ac:spMkLst>
        </pc:spChg>
        <pc:spChg chg="add del mod">
          <ac:chgData name="Sally Kendal" userId="b06152d0-3d0c-47b7-b05f-3b57b1a8b349" providerId="ADAL" clId="{AE6F6166-DE44-4969-8324-A12DA729E834}" dt="2023-01-15T20:18:11.147" v="2995" actId="21"/>
          <ac:spMkLst>
            <pc:docMk/>
            <pc:sldMk cId="2444065936" sldId="256"/>
            <ac:spMk id="4" creationId="{DAAD08CA-E351-4D43-AB1E-1021B95B02AD}"/>
          </ac:spMkLst>
        </pc:spChg>
        <pc:spChg chg="mod">
          <ac:chgData name="Sally Kendal" userId="b06152d0-3d0c-47b7-b05f-3b57b1a8b349" providerId="ADAL" clId="{AE6F6166-DE44-4969-8324-A12DA729E834}" dt="2023-01-15T21:15:41.952" v="3712" actId="255"/>
          <ac:spMkLst>
            <pc:docMk/>
            <pc:sldMk cId="2444065936" sldId="256"/>
            <ac:spMk id="7" creationId="{8941B974-6FDB-42B6-AF4B-9C314BF49AE1}"/>
          </ac:spMkLst>
        </pc:spChg>
        <pc:spChg chg="add mod">
          <ac:chgData name="Sally Kendal" userId="b06152d0-3d0c-47b7-b05f-3b57b1a8b349" providerId="ADAL" clId="{AE6F6166-DE44-4969-8324-A12DA729E834}" dt="2023-01-15T21:10:05.201" v="3667" actId="20577"/>
          <ac:spMkLst>
            <pc:docMk/>
            <pc:sldMk cId="2444065936" sldId="256"/>
            <ac:spMk id="22" creationId="{98529BC0-6E3E-485F-B5E3-9A8554F46487}"/>
          </ac:spMkLst>
        </pc:spChg>
        <pc:spChg chg="add mod">
          <ac:chgData name="Sally Kendal" userId="b06152d0-3d0c-47b7-b05f-3b57b1a8b349" providerId="ADAL" clId="{AE6F6166-DE44-4969-8324-A12DA729E834}" dt="2023-01-15T20:53:48.063" v="3277" actId="255"/>
          <ac:spMkLst>
            <pc:docMk/>
            <pc:sldMk cId="2444065936" sldId="256"/>
            <ac:spMk id="26" creationId="{E2DB9C28-CB09-4832-9739-16676111B5C1}"/>
          </ac:spMkLst>
        </pc:spChg>
        <pc:spChg chg="del mod">
          <ac:chgData name="Sally Kendal" userId="b06152d0-3d0c-47b7-b05f-3b57b1a8b349" providerId="ADAL" clId="{AE6F6166-DE44-4969-8324-A12DA729E834}" dt="2023-01-15T11:47:03.470" v="543" actId="478"/>
          <ac:spMkLst>
            <pc:docMk/>
            <pc:sldMk cId="2444065936" sldId="256"/>
            <ac:spMk id="27" creationId="{1E6B5799-25A1-4FA2-93C4-EF1F32B8D293}"/>
          </ac:spMkLst>
        </pc:spChg>
        <pc:spChg chg="mod">
          <ac:chgData name="Sally Kendal" userId="b06152d0-3d0c-47b7-b05f-3b57b1a8b349" providerId="ADAL" clId="{AE6F6166-DE44-4969-8324-A12DA729E834}" dt="2023-01-15T21:31:16.390" v="3768" actId="1076"/>
          <ac:spMkLst>
            <pc:docMk/>
            <pc:sldMk cId="2444065936" sldId="256"/>
            <ac:spMk id="53" creationId="{B35A8C88-72D8-482A-ADCA-2679296356FD}"/>
          </ac:spMkLst>
        </pc:spChg>
        <pc:spChg chg="mod">
          <ac:chgData name="Sally Kendal" userId="b06152d0-3d0c-47b7-b05f-3b57b1a8b349" providerId="ADAL" clId="{AE6F6166-DE44-4969-8324-A12DA729E834}" dt="2023-01-15T21:33:07.845" v="3806" actId="6549"/>
          <ac:spMkLst>
            <pc:docMk/>
            <pc:sldMk cId="2444065936" sldId="256"/>
            <ac:spMk id="56" creationId="{85B92146-EFFC-4C52-A763-AB87797EA223}"/>
          </ac:spMkLst>
        </pc:spChg>
        <pc:spChg chg="mod">
          <ac:chgData name="Sally Kendal" userId="b06152d0-3d0c-47b7-b05f-3b57b1a8b349" providerId="ADAL" clId="{AE6F6166-DE44-4969-8324-A12DA729E834}" dt="2023-01-15T20:47:28.275" v="3219" actId="1076"/>
          <ac:spMkLst>
            <pc:docMk/>
            <pc:sldMk cId="2444065936" sldId="256"/>
            <ac:spMk id="58" creationId="{9F0176E6-5CFA-4DC6-B968-0DEB9F7543DF}"/>
          </ac:spMkLst>
        </pc:spChg>
        <pc:spChg chg="mod">
          <ac:chgData name="Sally Kendal" userId="b06152d0-3d0c-47b7-b05f-3b57b1a8b349" providerId="ADAL" clId="{AE6F6166-DE44-4969-8324-A12DA729E834}" dt="2023-01-15T17:13:56.563" v="2267" actId="1076"/>
          <ac:spMkLst>
            <pc:docMk/>
            <pc:sldMk cId="2444065936" sldId="256"/>
            <ac:spMk id="59" creationId="{68D6F2AB-C031-42D1-9FA5-3F049B384938}"/>
          </ac:spMkLst>
        </pc:spChg>
        <pc:spChg chg="mod">
          <ac:chgData name="Sally Kendal" userId="b06152d0-3d0c-47b7-b05f-3b57b1a8b349" providerId="ADAL" clId="{AE6F6166-DE44-4969-8324-A12DA729E834}" dt="2023-01-15T20:47:12.551" v="3218" actId="206"/>
          <ac:spMkLst>
            <pc:docMk/>
            <pc:sldMk cId="2444065936" sldId="256"/>
            <ac:spMk id="60" creationId="{B8496CA6-4C6C-44D4-9837-39948824B130}"/>
          </ac:spMkLst>
        </pc:spChg>
        <pc:spChg chg="mod">
          <ac:chgData name="Sally Kendal" userId="b06152d0-3d0c-47b7-b05f-3b57b1a8b349" providerId="ADAL" clId="{AE6F6166-DE44-4969-8324-A12DA729E834}" dt="2023-01-15T21:32:43.827" v="3795" actId="20577"/>
          <ac:spMkLst>
            <pc:docMk/>
            <pc:sldMk cId="2444065936" sldId="256"/>
            <ac:spMk id="61" creationId="{AAD66CC8-E918-4EED-8ED8-7EEA4F013C27}"/>
          </ac:spMkLst>
        </pc:spChg>
        <pc:spChg chg="mod">
          <ac:chgData name="Sally Kendal" userId="b06152d0-3d0c-47b7-b05f-3b57b1a8b349" providerId="ADAL" clId="{AE6F6166-DE44-4969-8324-A12DA729E834}" dt="2023-01-15T17:15:34.010" v="2288" actId="14100"/>
          <ac:spMkLst>
            <pc:docMk/>
            <pc:sldMk cId="2444065936" sldId="256"/>
            <ac:spMk id="62" creationId="{10C6F5BF-3037-40D9-9693-FE678F85F79B}"/>
          </ac:spMkLst>
        </pc:spChg>
        <pc:spChg chg="mod">
          <ac:chgData name="Sally Kendal" userId="b06152d0-3d0c-47b7-b05f-3b57b1a8b349" providerId="ADAL" clId="{AE6F6166-DE44-4969-8324-A12DA729E834}" dt="2023-01-15T17:11:35.749" v="2231" actId="1076"/>
          <ac:spMkLst>
            <pc:docMk/>
            <pc:sldMk cId="2444065936" sldId="256"/>
            <ac:spMk id="64" creationId="{C920D9FE-69BD-4F10-AA3E-7BC7F8413BAB}"/>
          </ac:spMkLst>
        </pc:spChg>
        <pc:spChg chg="mod">
          <ac:chgData name="Sally Kendal" userId="b06152d0-3d0c-47b7-b05f-3b57b1a8b349" providerId="ADAL" clId="{AE6F6166-DE44-4969-8324-A12DA729E834}" dt="2023-01-15T17:15:10.165" v="2283" actId="20577"/>
          <ac:spMkLst>
            <pc:docMk/>
            <pc:sldMk cId="2444065936" sldId="256"/>
            <ac:spMk id="65" creationId="{B0803AB1-4D3B-453F-A2B0-A297541C843E}"/>
          </ac:spMkLst>
        </pc:spChg>
        <pc:spChg chg="mod">
          <ac:chgData name="Sally Kendal" userId="b06152d0-3d0c-47b7-b05f-3b57b1a8b349" providerId="ADAL" clId="{AE6F6166-DE44-4969-8324-A12DA729E834}" dt="2023-01-15T17:10:48.304" v="2223" actId="1076"/>
          <ac:spMkLst>
            <pc:docMk/>
            <pc:sldMk cId="2444065936" sldId="256"/>
            <ac:spMk id="66" creationId="{12FD4AB3-8C68-4C56-A004-A03018CCDC82}"/>
          </ac:spMkLst>
        </pc:spChg>
        <pc:spChg chg="mod">
          <ac:chgData name="Sally Kendal" userId="b06152d0-3d0c-47b7-b05f-3b57b1a8b349" providerId="ADAL" clId="{AE6F6166-DE44-4969-8324-A12DA729E834}" dt="2023-01-15T17:10:35.589" v="2221" actId="1076"/>
          <ac:spMkLst>
            <pc:docMk/>
            <pc:sldMk cId="2444065936" sldId="256"/>
            <ac:spMk id="67" creationId="{7F9434A3-B13C-4141-9786-416B5759088F}"/>
          </ac:spMkLst>
        </pc:spChg>
        <pc:spChg chg="mod">
          <ac:chgData name="Sally Kendal" userId="b06152d0-3d0c-47b7-b05f-3b57b1a8b349" providerId="ADAL" clId="{AE6F6166-DE44-4969-8324-A12DA729E834}" dt="2023-01-17T21:48:49.906" v="4012" actId="1076"/>
          <ac:spMkLst>
            <pc:docMk/>
            <pc:sldMk cId="2444065936" sldId="256"/>
            <ac:spMk id="68" creationId="{1176FE6A-7B9E-4066-92D3-75306D777EC9}"/>
          </ac:spMkLst>
        </pc:spChg>
        <pc:picChg chg="mod">
          <ac:chgData name="Sally Kendal" userId="b06152d0-3d0c-47b7-b05f-3b57b1a8b349" providerId="ADAL" clId="{AE6F6166-DE44-4969-8324-A12DA729E834}" dt="2023-01-15T21:09:54.868" v="3663" actId="1076"/>
          <ac:picMkLst>
            <pc:docMk/>
            <pc:sldMk cId="2444065936" sldId="256"/>
            <ac:picMk id="15" creationId="{B24146CC-5E4F-4BC5-B860-0245799C5526}"/>
          </ac:picMkLst>
        </pc:picChg>
        <pc:picChg chg="del">
          <ac:chgData name="Sally Kendal" userId="b06152d0-3d0c-47b7-b05f-3b57b1a8b349" providerId="ADAL" clId="{AE6F6166-DE44-4969-8324-A12DA729E834}" dt="2023-01-15T12:48:51.297" v="729" actId="478"/>
          <ac:picMkLst>
            <pc:docMk/>
            <pc:sldMk cId="2444065936" sldId="256"/>
            <ac:picMk id="19" creationId="{26627C56-8B67-414D-BEE3-35A148500D92}"/>
          </ac:picMkLst>
        </pc:picChg>
        <pc:picChg chg="del mod">
          <ac:chgData name="Sally Kendal" userId="b06152d0-3d0c-47b7-b05f-3b57b1a8b349" providerId="ADAL" clId="{AE6F6166-DE44-4969-8324-A12DA729E834}" dt="2023-01-15T12:48:49.655" v="727" actId="478"/>
          <ac:picMkLst>
            <pc:docMk/>
            <pc:sldMk cId="2444065936" sldId="256"/>
            <ac:picMk id="21" creationId="{4A07F191-3E13-4FEB-8DBC-8E05D3CDCC3C}"/>
          </ac:picMkLst>
        </pc:picChg>
        <pc:picChg chg="del">
          <ac:chgData name="Sally Kendal" userId="b06152d0-3d0c-47b7-b05f-3b57b1a8b349" providerId="ADAL" clId="{AE6F6166-DE44-4969-8324-A12DA729E834}" dt="2023-01-15T13:41:45.864" v="1376" actId="478"/>
          <ac:picMkLst>
            <pc:docMk/>
            <pc:sldMk cId="2444065936" sldId="256"/>
            <ac:picMk id="23" creationId="{8D8BEA9C-5273-4961-818A-CD694BA6DA5F}"/>
          </ac:picMkLst>
        </pc:picChg>
        <pc:picChg chg="del">
          <ac:chgData name="Sally Kendal" userId="b06152d0-3d0c-47b7-b05f-3b57b1a8b349" providerId="ADAL" clId="{AE6F6166-DE44-4969-8324-A12DA729E834}" dt="2023-01-15T12:48:50.252" v="728" actId="478"/>
          <ac:picMkLst>
            <pc:docMk/>
            <pc:sldMk cId="2444065936" sldId="256"/>
            <ac:picMk id="25" creationId="{D608B682-5B26-4E22-AB2A-E9793F61F568}"/>
          </ac:picMkLst>
        </pc:picChg>
      </pc:sldChg>
      <pc:sldChg chg="addSp delSp modSp mod setBg">
        <pc:chgData name="Sally Kendal" userId="b06152d0-3d0c-47b7-b05f-3b57b1a8b349" providerId="ADAL" clId="{AE6F6166-DE44-4969-8324-A12DA729E834}" dt="2023-01-15T21:11:56.069" v="3683" actId="255"/>
        <pc:sldMkLst>
          <pc:docMk/>
          <pc:sldMk cId="4156532770" sldId="257"/>
        </pc:sldMkLst>
        <pc:spChg chg="mod">
          <ac:chgData name="Sally Kendal" userId="b06152d0-3d0c-47b7-b05f-3b57b1a8b349" providerId="ADAL" clId="{AE6F6166-DE44-4969-8324-A12DA729E834}" dt="2023-01-15T21:11:56.069" v="3683" actId="255"/>
          <ac:spMkLst>
            <pc:docMk/>
            <pc:sldMk cId="4156532770" sldId="257"/>
            <ac:spMk id="2" creationId="{6226D50D-36C6-470B-8967-8E61D7D71227}"/>
          </ac:spMkLst>
        </pc:spChg>
        <pc:spChg chg="mod">
          <ac:chgData name="Sally Kendal" userId="b06152d0-3d0c-47b7-b05f-3b57b1a8b349" providerId="ADAL" clId="{AE6F6166-DE44-4969-8324-A12DA729E834}" dt="2023-01-15T12:46:18.383" v="701" actId="14100"/>
          <ac:spMkLst>
            <pc:docMk/>
            <pc:sldMk cId="4156532770" sldId="257"/>
            <ac:spMk id="6" creationId="{7784CFD7-8B4B-423C-9398-16830099865B}"/>
          </ac:spMkLst>
        </pc:spChg>
        <pc:picChg chg="add mod">
          <ac:chgData name="Sally Kendal" userId="b06152d0-3d0c-47b7-b05f-3b57b1a8b349" providerId="ADAL" clId="{AE6F6166-DE44-4969-8324-A12DA729E834}" dt="2023-01-15T20:43:57.049" v="3205" actId="1076"/>
          <ac:picMkLst>
            <pc:docMk/>
            <pc:sldMk cId="4156532770" sldId="257"/>
            <ac:picMk id="3" creationId="{51F24AF9-21A0-43F1-8B46-4DED92BEBF13}"/>
          </ac:picMkLst>
        </pc:picChg>
        <pc:picChg chg="add del mod">
          <ac:chgData name="Sally Kendal" userId="b06152d0-3d0c-47b7-b05f-3b57b1a8b349" providerId="ADAL" clId="{AE6F6166-DE44-4969-8324-A12DA729E834}" dt="2023-01-15T13:58:21.299" v="1927" actId="21"/>
          <ac:picMkLst>
            <pc:docMk/>
            <pc:sldMk cId="4156532770" sldId="257"/>
            <ac:picMk id="3" creationId="{C204459F-03A0-4EDE-91C7-1024A122CF20}"/>
          </ac:picMkLst>
        </pc:picChg>
        <pc:picChg chg="add del mod">
          <ac:chgData name="Sally Kendal" userId="b06152d0-3d0c-47b7-b05f-3b57b1a8b349" providerId="ADAL" clId="{AE6F6166-DE44-4969-8324-A12DA729E834}" dt="2023-01-15T16:53:45.318" v="2162" actId="478"/>
          <ac:picMkLst>
            <pc:docMk/>
            <pc:sldMk cId="4156532770" sldId="257"/>
            <ac:picMk id="4" creationId="{9E50E13D-AF5D-4214-97F4-E574DD40F606}"/>
          </ac:picMkLst>
        </pc:picChg>
      </pc:sldChg>
      <pc:sldChg chg="addSp delSp modSp mod ord setBg modClrScheme chgLayout">
        <pc:chgData name="Sally Kendal" userId="b06152d0-3d0c-47b7-b05f-3b57b1a8b349" providerId="ADAL" clId="{AE6F6166-DE44-4969-8324-A12DA729E834}" dt="2023-02-22T20:51:37.281" v="6519" actId="1076"/>
        <pc:sldMkLst>
          <pc:docMk/>
          <pc:sldMk cId="2290855502" sldId="258"/>
        </pc:sldMkLst>
        <pc:spChg chg="del mod ord">
          <ac:chgData name="Sally Kendal" userId="b06152d0-3d0c-47b7-b05f-3b57b1a8b349" providerId="ADAL" clId="{AE6F6166-DE44-4969-8324-A12DA729E834}" dt="2023-01-15T14:01:28.884" v="1941" actId="700"/>
          <ac:spMkLst>
            <pc:docMk/>
            <pc:sldMk cId="2290855502" sldId="258"/>
            <ac:spMk id="2" creationId="{6226D50D-36C6-470B-8967-8E61D7D71227}"/>
          </ac:spMkLst>
        </pc:spChg>
        <pc:spChg chg="add del mod ord">
          <ac:chgData name="Sally Kendal" userId="b06152d0-3d0c-47b7-b05f-3b57b1a8b349" providerId="ADAL" clId="{AE6F6166-DE44-4969-8324-A12DA729E834}" dt="2023-01-15T11:53:27.424" v="553" actId="478"/>
          <ac:spMkLst>
            <pc:docMk/>
            <pc:sldMk cId="2290855502" sldId="258"/>
            <ac:spMk id="3" creationId="{11D7E46D-FFD3-43BC-9A45-5FAA81703F75}"/>
          </ac:spMkLst>
        </pc:spChg>
        <pc:spChg chg="add mod ord">
          <ac:chgData name="Sally Kendal" userId="b06152d0-3d0c-47b7-b05f-3b57b1a8b349" providerId="ADAL" clId="{AE6F6166-DE44-4969-8324-A12DA729E834}" dt="2023-02-22T20:22:05.207" v="5937" actId="255"/>
          <ac:spMkLst>
            <pc:docMk/>
            <pc:sldMk cId="2290855502" sldId="258"/>
            <ac:spMk id="4" creationId="{66C758E1-C7B3-4F66-A5A7-2D99E104AD44}"/>
          </ac:spMkLst>
        </pc:spChg>
        <pc:spChg chg="mod">
          <ac:chgData name="Sally Kendal" userId="b06152d0-3d0c-47b7-b05f-3b57b1a8b349" providerId="ADAL" clId="{AE6F6166-DE44-4969-8324-A12DA729E834}" dt="2023-02-22T20:22:16.392" v="5938" actId="1076"/>
          <ac:spMkLst>
            <pc:docMk/>
            <pc:sldMk cId="2290855502" sldId="258"/>
            <ac:spMk id="6" creationId="{7784CFD7-8B4B-423C-9398-16830099865B}"/>
          </ac:spMkLst>
        </pc:spChg>
        <pc:spChg chg="add mod">
          <ac:chgData name="Sally Kendal" userId="b06152d0-3d0c-47b7-b05f-3b57b1a8b349" providerId="ADAL" clId="{AE6F6166-DE44-4969-8324-A12DA729E834}" dt="2023-01-15T21:13:07.302" v="3692" actId="20577"/>
          <ac:spMkLst>
            <pc:docMk/>
            <pc:sldMk cId="2290855502" sldId="258"/>
            <ac:spMk id="10" creationId="{D65EE5D2-94EE-4EA8-8170-B2C2AE3DDC32}"/>
          </ac:spMkLst>
        </pc:spChg>
        <pc:spChg chg="add del mod">
          <ac:chgData name="Sally Kendal" userId="b06152d0-3d0c-47b7-b05f-3b57b1a8b349" providerId="ADAL" clId="{AE6F6166-DE44-4969-8324-A12DA729E834}" dt="2023-01-15T11:56:32.373" v="587" actId="478"/>
          <ac:spMkLst>
            <pc:docMk/>
            <pc:sldMk cId="2290855502" sldId="258"/>
            <ac:spMk id="13" creationId="{D07D5EED-EE5E-436E-9755-BAD1451F5D2E}"/>
          </ac:spMkLst>
        </pc:spChg>
        <pc:spChg chg="add mod ord">
          <ac:chgData name="Sally Kendal" userId="b06152d0-3d0c-47b7-b05f-3b57b1a8b349" providerId="ADAL" clId="{AE6F6166-DE44-4969-8324-A12DA729E834}" dt="2023-01-15T21:16:05.825" v="3715" actId="255"/>
          <ac:spMkLst>
            <pc:docMk/>
            <pc:sldMk cId="2290855502" sldId="258"/>
            <ac:spMk id="15" creationId="{3A6C50B3-E1DC-4892-90A5-200CEC2D3702}"/>
          </ac:spMkLst>
        </pc:spChg>
        <pc:spChg chg="add mod ord">
          <ac:chgData name="Sally Kendal" userId="b06152d0-3d0c-47b7-b05f-3b57b1a8b349" providerId="ADAL" clId="{AE6F6166-DE44-4969-8324-A12DA729E834}" dt="2023-02-22T20:51:31.577" v="6518" actId="1076"/>
          <ac:spMkLst>
            <pc:docMk/>
            <pc:sldMk cId="2290855502" sldId="258"/>
            <ac:spMk id="16" creationId="{EE5CCB76-24DA-4322-A00D-6C2739BE6DFD}"/>
          </ac:spMkLst>
        </pc:spChg>
        <pc:spChg chg="add del mod">
          <ac:chgData name="Sally Kendal" userId="b06152d0-3d0c-47b7-b05f-3b57b1a8b349" providerId="ADAL" clId="{AE6F6166-DE44-4969-8324-A12DA729E834}" dt="2023-01-15T17:57:08.380" v="2420"/>
          <ac:spMkLst>
            <pc:docMk/>
            <pc:sldMk cId="2290855502" sldId="258"/>
            <ac:spMk id="18" creationId="{FDC232CC-C6D1-4670-AEA6-8B456D96D84E}"/>
          </ac:spMkLst>
        </pc:spChg>
        <pc:picChg chg="add del mod">
          <ac:chgData name="Sally Kendal" userId="b06152d0-3d0c-47b7-b05f-3b57b1a8b349" providerId="ADAL" clId="{AE6F6166-DE44-4969-8324-A12DA729E834}" dt="2023-01-15T11:54:45.816" v="559" actId="21"/>
          <ac:picMkLst>
            <pc:docMk/>
            <pc:sldMk cId="2290855502" sldId="258"/>
            <ac:picMk id="7" creationId="{34DDE3EF-8021-485E-8E6C-9DA010D1915F}"/>
          </ac:picMkLst>
        </pc:picChg>
        <pc:picChg chg="add del mod">
          <ac:chgData name="Sally Kendal" userId="b06152d0-3d0c-47b7-b05f-3b57b1a8b349" providerId="ADAL" clId="{AE6F6166-DE44-4969-8324-A12DA729E834}" dt="2023-01-15T11:54:45.816" v="559" actId="21"/>
          <ac:picMkLst>
            <pc:docMk/>
            <pc:sldMk cId="2290855502" sldId="258"/>
            <ac:picMk id="9" creationId="{CB9E75D0-FFB4-4121-9B33-A7225012B844}"/>
          </ac:picMkLst>
        </pc:picChg>
        <pc:picChg chg="add del mod">
          <ac:chgData name="Sally Kendal" userId="b06152d0-3d0c-47b7-b05f-3b57b1a8b349" providerId="ADAL" clId="{AE6F6166-DE44-4969-8324-A12DA729E834}" dt="2023-01-15T11:56:35.839" v="588" actId="21"/>
          <ac:picMkLst>
            <pc:docMk/>
            <pc:sldMk cId="2290855502" sldId="258"/>
            <ac:picMk id="11" creationId="{9F510292-5B08-407C-83B4-A2D65B5D0A0F}"/>
          </ac:picMkLst>
        </pc:picChg>
        <pc:picChg chg="add del mod">
          <ac:chgData name="Sally Kendal" userId="b06152d0-3d0c-47b7-b05f-3b57b1a8b349" providerId="ADAL" clId="{AE6F6166-DE44-4969-8324-A12DA729E834}" dt="2023-01-15T13:59:50.857" v="1939" actId="478"/>
          <ac:picMkLst>
            <pc:docMk/>
            <pc:sldMk cId="2290855502" sldId="258"/>
            <ac:picMk id="14" creationId="{7018A62E-FC2D-44F9-9F55-FAFC69A6F940}"/>
          </ac:picMkLst>
        </pc:picChg>
        <pc:picChg chg="add del mod">
          <ac:chgData name="Sally Kendal" userId="b06152d0-3d0c-47b7-b05f-3b57b1a8b349" providerId="ADAL" clId="{AE6F6166-DE44-4969-8324-A12DA729E834}" dt="2023-01-15T18:04:30.676" v="2610" actId="478"/>
          <ac:picMkLst>
            <pc:docMk/>
            <pc:sldMk cId="2290855502" sldId="258"/>
            <ac:picMk id="20" creationId="{2DC8BE7C-4B77-4D4A-B8D1-F3596194544D}"/>
          </ac:picMkLst>
        </pc:picChg>
        <pc:picChg chg="add mod">
          <ac:chgData name="Sally Kendal" userId="b06152d0-3d0c-47b7-b05f-3b57b1a8b349" providerId="ADAL" clId="{AE6F6166-DE44-4969-8324-A12DA729E834}" dt="2023-02-22T20:51:37.281" v="6519" actId="1076"/>
          <ac:picMkLst>
            <pc:docMk/>
            <pc:sldMk cId="2290855502" sldId="258"/>
            <ac:picMk id="22" creationId="{5857B0AC-14A9-4267-B966-8E080E1E3647}"/>
          </ac:picMkLst>
        </pc:picChg>
        <pc:picChg chg="add mod">
          <ac:chgData name="Sally Kendal" userId="b06152d0-3d0c-47b7-b05f-3b57b1a8b349" providerId="ADAL" clId="{AE6F6166-DE44-4969-8324-A12DA729E834}" dt="2023-02-22T20:22:00.165" v="5936" actId="1076"/>
          <ac:picMkLst>
            <pc:docMk/>
            <pc:sldMk cId="2290855502" sldId="258"/>
            <ac:picMk id="23" creationId="{88E5A0F3-C3E5-4F7F-80D2-DCE5F2EFE49D}"/>
          </ac:picMkLst>
        </pc:picChg>
        <pc:picChg chg="add mod">
          <ac:chgData name="Sally Kendal" userId="b06152d0-3d0c-47b7-b05f-3b57b1a8b349" providerId="ADAL" clId="{AE6F6166-DE44-4969-8324-A12DA729E834}" dt="2023-01-18T07:39:47.002" v="4255" actId="1076"/>
          <ac:picMkLst>
            <pc:docMk/>
            <pc:sldMk cId="2290855502" sldId="258"/>
            <ac:picMk id="24" creationId="{3A11FAB2-9FD3-4BAC-95A1-D62BDA85357F}"/>
          </ac:picMkLst>
        </pc:picChg>
        <pc:picChg chg="add mod">
          <ac:chgData name="Sally Kendal" userId="b06152d0-3d0c-47b7-b05f-3b57b1a8b349" providerId="ADAL" clId="{AE6F6166-DE44-4969-8324-A12DA729E834}" dt="2023-01-15T20:19:40.835" v="3008" actId="1076"/>
          <ac:picMkLst>
            <pc:docMk/>
            <pc:sldMk cId="2290855502" sldId="258"/>
            <ac:picMk id="25" creationId="{C7C44A04-D1EB-4607-9705-1075F6A13404}"/>
          </ac:picMkLst>
        </pc:picChg>
      </pc:sldChg>
      <pc:sldChg chg="del">
        <pc:chgData name="Sally Kendal" userId="b06152d0-3d0c-47b7-b05f-3b57b1a8b349" providerId="ADAL" clId="{AE6F6166-DE44-4969-8324-A12DA729E834}" dt="2023-01-15T11:17:04.801" v="2" actId="2696"/>
        <pc:sldMkLst>
          <pc:docMk/>
          <pc:sldMk cId="2665333931" sldId="259"/>
        </pc:sldMkLst>
      </pc:sldChg>
      <pc:sldChg chg="addSp delSp modSp add mod ord addCm">
        <pc:chgData name="Sally Kendal" userId="b06152d0-3d0c-47b7-b05f-3b57b1a8b349" providerId="ADAL" clId="{AE6F6166-DE44-4969-8324-A12DA729E834}" dt="2023-01-17T21:51:08.924" v="4085" actId="1076"/>
        <pc:sldMkLst>
          <pc:docMk/>
          <pc:sldMk cId="2814759776" sldId="259"/>
        </pc:sldMkLst>
        <pc:spChg chg="mod">
          <ac:chgData name="Sally Kendal" userId="b06152d0-3d0c-47b7-b05f-3b57b1a8b349" providerId="ADAL" clId="{AE6F6166-DE44-4969-8324-A12DA729E834}" dt="2023-01-15T21:10:49.275" v="3673" actId="14100"/>
          <ac:spMkLst>
            <pc:docMk/>
            <pc:sldMk cId="2814759776" sldId="259"/>
            <ac:spMk id="2" creationId="{6226D50D-36C6-470B-8967-8E61D7D71227}"/>
          </ac:spMkLst>
        </pc:spChg>
        <pc:spChg chg="mod">
          <ac:chgData name="Sally Kendal" userId="b06152d0-3d0c-47b7-b05f-3b57b1a8b349" providerId="ADAL" clId="{AE6F6166-DE44-4969-8324-A12DA729E834}" dt="2023-01-15T13:37:08.823" v="1322" actId="14100"/>
          <ac:spMkLst>
            <pc:docMk/>
            <pc:sldMk cId="2814759776" sldId="259"/>
            <ac:spMk id="6" creationId="{7784CFD7-8B4B-423C-9398-16830099865B}"/>
          </ac:spMkLst>
        </pc:spChg>
        <pc:spChg chg="add mod">
          <ac:chgData name="Sally Kendal" userId="b06152d0-3d0c-47b7-b05f-3b57b1a8b349" providerId="ADAL" clId="{AE6F6166-DE44-4969-8324-A12DA729E834}" dt="2023-01-17T21:50:54.143" v="4083" actId="20577"/>
          <ac:spMkLst>
            <pc:docMk/>
            <pc:sldMk cId="2814759776" sldId="259"/>
            <ac:spMk id="7" creationId="{3C66CEC2-9DF7-436C-8D34-627C363716F2}"/>
          </ac:spMkLst>
        </pc:spChg>
        <pc:spChg chg="add mod">
          <ac:chgData name="Sally Kendal" userId="b06152d0-3d0c-47b7-b05f-3b57b1a8b349" providerId="ADAL" clId="{AE6F6166-DE44-4969-8324-A12DA729E834}" dt="2023-01-15T21:10:38.222" v="3671" actId="20577"/>
          <ac:spMkLst>
            <pc:docMk/>
            <pc:sldMk cId="2814759776" sldId="259"/>
            <ac:spMk id="26" creationId="{7393D908-F88B-429C-ACDE-7910A7D85AF7}"/>
          </ac:spMkLst>
        </pc:spChg>
        <pc:picChg chg="add del">
          <ac:chgData name="Sally Kendal" userId="b06152d0-3d0c-47b7-b05f-3b57b1a8b349" providerId="ADAL" clId="{AE6F6166-DE44-4969-8324-A12DA729E834}" dt="2023-01-15T12:55:25.332" v="737"/>
          <ac:picMkLst>
            <pc:docMk/>
            <pc:sldMk cId="2814759776" sldId="259"/>
            <ac:picMk id="3" creationId="{4E567D54-3AAE-4ECE-A054-27E58DD97017}"/>
          </ac:picMkLst>
        </pc:picChg>
        <pc:picChg chg="add del mod">
          <ac:chgData name="Sally Kendal" userId="b06152d0-3d0c-47b7-b05f-3b57b1a8b349" providerId="ADAL" clId="{AE6F6166-DE44-4969-8324-A12DA729E834}" dt="2023-01-15T13:07:10.773" v="971" actId="21"/>
          <ac:picMkLst>
            <pc:docMk/>
            <pc:sldMk cId="2814759776" sldId="259"/>
            <ac:picMk id="8" creationId="{8F262F8D-3600-44E7-96C9-18FBCDC5239C}"/>
          </ac:picMkLst>
        </pc:picChg>
        <pc:picChg chg="add del mod">
          <ac:chgData name="Sally Kendal" userId="b06152d0-3d0c-47b7-b05f-3b57b1a8b349" providerId="ADAL" clId="{AE6F6166-DE44-4969-8324-A12DA729E834}" dt="2023-01-15T13:07:45.738" v="991" actId="21"/>
          <ac:picMkLst>
            <pc:docMk/>
            <pc:sldMk cId="2814759776" sldId="259"/>
            <ac:picMk id="9" creationId="{1A148E66-67C2-4851-A170-DD9352FDC9BE}"/>
          </ac:picMkLst>
        </pc:picChg>
        <pc:picChg chg="add del mod">
          <ac:chgData name="Sally Kendal" userId="b06152d0-3d0c-47b7-b05f-3b57b1a8b349" providerId="ADAL" clId="{AE6F6166-DE44-4969-8324-A12DA729E834}" dt="2023-01-15T13:08:23.002" v="1001" actId="21"/>
          <ac:picMkLst>
            <pc:docMk/>
            <pc:sldMk cId="2814759776" sldId="259"/>
            <ac:picMk id="10" creationId="{9C47BF9C-5055-44B8-A113-A6D12C8FCD36}"/>
          </ac:picMkLst>
        </pc:picChg>
        <pc:picChg chg="add del mod">
          <ac:chgData name="Sally Kendal" userId="b06152d0-3d0c-47b7-b05f-3b57b1a8b349" providerId="ADAL" clId="{AE6F6166-DE44-4969-8324-A12DA729E834}" dt="2023-01-15T13:08:47.078" v="1022"/>
          <ac:picMkLst>
            <pc:docMk/>
            <pc:sldMk cId="2814759776" sldId="259"/>
            <ac:picMk id="11" creationId="{8A4EC392-4744-4AE2-9E71-3988B0047FB0}"/>
          </ac:picMkLst>
        </pc:picChg>
        <pc:picChg chg="add del mod">
          <ac:chgData name="Sally Kendal" userId="b06152d0-3d0c-47b7-b05f-3b57b1a8b349" providerId="ADAL" clId="{AE6F6166-DE44-4969-8324-A12DA729E834}" dt="2023-01-15T13:09:49.690" v="1037" actId="478"/>
          <ac:picMkLst>
            <pc:docMk/>
            <pc:sldMk cId="2814759776" sldId="259"/>
            <ac:picMk id="12" creationId="{B9BFEC02-7AAE-47FD-A607-A1911C9BD15E}"/>
          </ac:picMkLst>
        </pc:picChg>
        <pc:picChg chg="add del mod">
          <ac:chgData name="Sally Kendal" userId="b06152d0-3d0c-47b7-b05f-3b57b1a8b349" providerId="ADAL" clId="{AE6F6166-DE44-4969-8324-A12DA729E834}" dt="2023-01-15T13:09:50.960" v="1038" actId="478"/>
          <ac:picMkLst>
            <pc:docMk/>
            <pc:sldMk cId="2814759776" sldId="259"/>
            <ac:picMk id="13" creationId="{1798F424-7F60-4158-B0F4-B8D9398292BE}"/>
          </ac:picMkLst>
        </pc:picChg>
        <pc:picChg chg="add mod">
          <ac:chgData name="Sally Kendal" userId="b06152d0-3d0c-47b7-b05f-3b57b1a8b349" providerId="ADAL" clId="{AE6F6166-DE44-4969-8324-A12DA729E834}" dt="2023-01-15T13:39:40.085" v="1358" actId="1076"/>
          <ac:picMkLst>
            <pc:docMk/>
            <pc:sldMk cId="2814759776" sldId="259"/>
            <ac:picMk id="14" creationId="{16942F4B-094E-450A-AA60-0DE886D3B9C8}"/>
          </ac:picMkLst>
        </pc:picChg>
        <pc:picChg chg="add mod">
          <ac:chgData name="Sally Kendal" userId="b06152d0-3d0c-47b7-b05f-3b57b1a8b349" providerId="ADAL" clId="{AE6F6166-DE44-4969-8324-A12DA729E834}" dt="2023-01-15T20:21:03.546" v="3009" actId="1076"/>
          <ac:picMkLst>
            <pc:docMk/>
            <pc:sldMk cId="2814759776" sldId="259"/>
            <ac:picMk id="15" creationId="{922DEBEB-B59D-4D3E-A0F6-E19A33D44E4F}"/>
          </ac:picMkLst>
        </pc:picChg>
        <pc:picChg chg="add mod">
          <ac:chgData name="Sally Kendal" userId="b06152d0-3d0c-47b7-b05f-3b57b1a8b349" providerId="ADAL" clId="{AE6F6166-DE44-4969-8324-A12DA729E834}" dt="2023-01-15T20:52:10.975" v="3264" actId="1076"/>
          <ac:picMkLst>
            <pc:docMk/>
            <pc:sldMk cId="2814759776" sldId="259"/>
            <ac:picMk id="16" creationId="{DC4998F5-2957-48AD-B638-D3E83544D9E0}"/>
          </ac:picMkLst>
        </pc:picChg>
        <pc:picChg chg="add mod">
          <ac:chgData name="Sally Kendal" userId="b06152d0-3d0c-47b7-b05f-3b57b1a8b349" providerId="ADAL" clId="{AE6F6166-DE44-4969-8324-A12DA729E834}" dt="2023-01-15T20:52:30.926" v="3266" actId="1076"/>
          <ac:picMkLst>
            <pc:docMk/>
            <pc:sldMk cId="2814759776" sldId="259"/>
            <ac:picMk id="17" creationId="{886E81A0-2B47-4D70-8754-0E65C7624F94}"/>
          </ac:picMkLst>
        </pc:picChg>
        <pc:picChg chg="add mod">
          <ac:chgData name="Sally Kendal" userId="b06152d0-3d0c-47b7-b05f-3b57b1a8b349" providerId="ADAL" clId="{AE6F6166-DE44-4969-8324-A12DA729E834}" dt="2023-01-15T20:52:39.758" v="3267" actId="1076"/>
          <ac:picMkLst>
            <pc:docMk/>
            <pc:sldMk cId="2814759776" sldId="259"/>
            <ac:picMk id="18" creationId="{34202133-4F65-49E3-BD4F-BC552D0D466E}"/>
          </ac:picMkLst>
        </pc:picChg>
        <pc:picChg chg="add mod">
          <ac:chgData name="Sally Kendal" userId="b06152d0-3d0c-47b7-b05f-3b57b1a8b349" providerId="ADAL" clId="{AE6F6166-DE44-4969-8324-A12DA729E834}" dt="2023-01-17T21:51:08.924" v="4085" actId="1076"/>
          <ac:picMkLst>
            <pc:docMk/>
            <pc:sldMk cId="2814759776" sldId="259"/>
            <ac:picMk id="19" creationId="{00BFED37-71E2-409C-8C13-94FD96340FDB}"/>
          </ac:picMkLst>
        </pc:picChg>
        <pc:picChg chg="add mod">
          <ac:chgData name="Sally Kendal" userId="b06152d0-3d0c-47b7-b05f-3b57b1a8b349" providerId="ADAL" clId="{AE6F6166-DE44-4969-8324-A12DA729E834}" dt="2023-01-15T20:52:49.272" v="3269" actId="1076"/>
          <ac:picMkLst>
            <pc:docMk/>
            <pc:sldMk cId="2814759776" sldId="259"/>
            <ac:picMk id="20" creationId="{86CBD1C9-5D5A-4B88-8CC7-ABF2441BF42A}"/>
          </ac:picMkLst>
        </pc:picChg>
        <pc:picChg chg="add mod">
          <ac:chgData name="Sally Kendal" userId="b06152d0-3d0c-47b7-b05f-3b57b1a8b349" providerId="ADAL" clId="{AE6F6166-DE44-4969-8324-A12DA729E834}" dt="2023-01-15T20:52:55.292" v="3272" actId="1076"/>
          <ac:picMkLst>
            <pc:docMk/>
            <pc:sldMk cId="2814759776" sldId="259"/>
            <ac:picMk id="21" creationId="{57C2E0BD-5F39-45A8-BA31-1442613F0FAD}"/>
          </ac:picMkLst>
        </pc:picChg>
        <pc:picChg chg="add mod">
          <ac:chgData name="Sally Kendal" userId="b06152d0-3d0c-47b7-b05f-3b57b1a8b349" providerId="ADAL" clId="{AE6F6166-DE44-4969-8324-A12DA729E834}" dt="2023-01-15T20:52:59.621" v="3273" actId="1076"/>
          <ac:picMkLst>
            <pc:docMk/>
            <pc:sldMk cId="2814759776" sldId="259"/>
            <ac:picMk id="22" creationId="{2D69BFBA-58FC-4384-B3C7-3A088DCFF76E}"/>
          </ac:picMkLst>
        </pc:picChg>
        <pc:picChg chg="add mod">
          <ac:chgData name="Sally Kendal" userId="b06152d0-3d0c-47b7-b05f-3b57b1a8b349" providerId="ADAL" clId="{AE6F6166-DE44-4969-8324-A12DA729E834}" dt="2023-01-15T20:53:03.550" v="3274" actId="1076"/>
          <ac:picMkLst>
            <pc:docMk/>
            <pc:sldMk cId="2814759776" sldId="259"/>
            <ac:picMk id="23" creationId="{A8762BF8-03A7-4493-9AC5-758F1AA11E9E}"/>
          </ac:picMkLst>
        </pc:picChg>
        <pc:picChg chg="add mod">
          <ac:chgData name="Sally Kendal" userId="b06152d0-3d0c-47b7-b05f-3b57b1a8b349" providerId="ADAL" clId="{AE6F6166-DE44-4969-8324-A12DA729E834}" dt="2023-01-15T20:49:28.960" v="3256" actId="1076"/>
          <ac:picMkLst>
            <pc:docMk/>
            <pc:sldMk cId="2814759776" sldId="259"/>
            <ac:picMk id="24" creationId="{CBB06126-D1CC-49B7-9853-D8C1AAEF6EAA}"/>
          </ac:picMkLst>
        </pc:picChg>
        <pc:picChg chg="add mod">
          <ac:chgData name="Sally Kendal" userId="b06152d0-3d0c-47b7-b05f-3b57b1a8b349" providerId="ADAL" clId="{AE6F6166-DE44-4969-8324-A12DA729E834}" dt="2023-01-15T20:49:45.393" v="3259" actId="1076"/>
          <ac:picMkLst>
            <pc:docMk/>
            <pc:sldMk cId="2814759776" sldId="259"/>
            <ac:picMk id="25" creationId="{DEC041C3-5AA2-4B90-8B97-E2839877C7E9}"/>
          </ac:picMkLst>
        </pc:picChg>
        <pc:picChg chg="add del mod">
          <ac:chgData name="Sally Kendal" userId="b06152d0-3d0c-47b7-b05f-3b57b1a8b349" providerId="ADAL" clId="{AE6F6166-DE44-4969-8324-A12DA729E834}" dt="2023-01-15T13:25:50.996" v="1293" actId="478"/>
          <ac:picMkLst>
            <pc:docMk/>
            <pc:sldMk cId="2814759776" sldId="259"/>
            <ac:picMk id="27" creationId="{EB20A348-EE58-4719-8C1F-1349D605162E}"/>
          </ac:picMkLst>
        </pc:picChg>
        <pc:picChg chg="add mod">
          <ac:chgData name="Sally Kendal" userId="b06152d0-3d0c-47b7-b05f-3b57b1a8b349" providerId="ADAL" clId="{AE6F6166-DE44-4969-8324-A12DA729E834}" dt="2023-01-15T20:52:17.545" v="3265" actId="14100"/>
          <ac:picMkLst>
            <pc:docMk/>
            <pc:sldMk cId="2814759776" sldId="259"/>
            <ac:picMk id="29" creationId="{93CF77C4-FD45-478B-B876-1E25798280E3}"/>
          </ac:picMkLst>
        </pc:picChg>
        <pc:picChg chg="add mod">
          <ac:chgData name="Sally Kendal" userId="b06152d0-3d0c-47b7-b05f-3b57b1a8b349" providerId="ADAL" clId="{AE6F6166-DE44-4969-8324-A12DA729E834}" dt="2023-01-15T20:49:38.739" v="3258" actId="1076"/>
          <ac:picMkLst>
            <pc:docMk/>
            <pc:sldMk cId="2814759776" sldId="259"/>
            <ac:picMk id="30" creationId="{08BC2B71-4C09-48CA-B21D-622A1090DD89}"/>
          </ac:picMkLst>
        </pc:picChg>
        <pc:picChg chg="add del mod">
          <ac:chgData name="Sally Kendal" userId="b06152d0-3d0c-47b7-b05f-3b57b1a8b349" providerId="ADAL" clId="{AE6F6166-DE44-4969-8324-A12DA729E834}" dt="2023-01-15T21:05:44.968" v="3611" actId="21"/>
          <ac:picMkLst>
            <pc:docMk/>
            <pc:sldMk cId="2814759776" sldId="259"/>
            <ac:picMk id="31" creationId="{EDA5ECBB-84B9-4FBA-ABB7-C73338B6B396}"/>
          </ac:picMkLst>
        </pc:picChg>
      </pc:sldChg>
      <pc:sldChg chg="addSp delSp modSp add mod">
        <pc:chgData name="Sally Kendal" userId="b06152d0-3d0c-47b7-b05f-3b57b1a8b349" providerId="ADAL" clId="{AE6F6166-DE44-4969-8324-A12DA729E834}" dt="2023-03-12T19:37:00.377" v="6600" actId="20577"/>
        <pc:sldMkLst>
          <pc:docMk/>
          <pc:sldMk cId="3072108931" sldId="260"/>
        </pc:sldMkLst>
        <pc:spChg chg="mod">
          <ac:chgData name="Sally Kendal" userId="b06152d0-3d0c-47b7-b05f-3b57b1a8b349" providerId="ADAL" clId="{AE6F6166-DE44-4969-8324-A12DA729E834}" dt="2023-01-15T21:17:23.073" v="3729" actId="255"/>
          <ac:spMkLst>
            <pc:docMk/>
            <pc:sldMk cId="3072108931" sldId="260"/>
            <ac:spMk id="2" creationId="{6226D50D-36C6-470B-8967-8E61D7D71227}"/>
          </ac:spMkLst>
        </pc:spChg>
        <pc:spChg chg="del mod">
          <ac:chgData name="Sally Kendal" userId="b06152d0-3d0c-47b7-b05f-3b57b1a8b349" providerId="ADAL" clId="{AE6F6166-DE44-4969-8324-A12DA729E834}" dt="2023-01-15T21:13:17.203" v="3693" actId="478"/>
          <ac:spMkLst>
            <pc:docMk/>
            <pc:sldMk cId="3072108931" sldId="260"/>
            <ac:spMk id="6" creationId="{7784CFD7-8B4B-423C-9398-16830099865B}"/>
          </ac:spMkLst>
        </pc:spChg>
        <pc:spChg chg="add mod">
          <ac:chgData name="Sally Kendal" userId="b06152d0-3d0c-47b7-b05f-3b57b1a8b349" providerId="ADAL" clId="{AE6F6166-DE44-4969-8324-A12DA729E834}" dt="2023-01-15T21:13:25.497" v="3694"/>
          <ac:spMkLst>
            <pc:docMk/>
            <pc:sldMk cId="3072108931" sldId="260"/>
            <ac:spMk id="10" creationId="{65225EFE-53FB-4CE4-9232-AD3F97483C91}"/>
          </ac:spMkLst>
        </pc:spChg>
        <pc:spChg chg="add mod">
          <ac:chgData name="Sally Kendal" userId="b06152d0-3d0c-47b7-b05f-3b57b1a8b349" providerId="ADAL" clId="{AE6F6166-DE44-4969-8324-A12DA729E834}" dt="2023-01-15T21:38:28.406" v="3950" actId="255"/>
          <ac:spMkLst>
            <pc:docMk/>
            <pc:sldMk cId="3072108931" sldId="260"/>
            <ac:spMk id="12" creationId="{93EE2977-BA35-4B09-A397-7CA9D0BA1F5A}"/>
          </ac:spMkLst>
        </pc:spChg>
        <pc:spChg chg="add mod">
          <ac:chgData name="Sally Kendal" userId="b06152d0-3d0c-47b7-b05f-3b57b1a8b349" providerId="ADAL" clId="{AE6F6166-DE44-4969-8324-A12DA729E834}" dt="2023-02-16T20:55:17.767" v="5496" actId="1076"/>
          <ac:spMkLst>
            <pc:docMk/>
            <pc:sldMk cId="3072108931" sldId="260"/>
            <ac:spMk id="13" creationId="{56772E15-A7F6-4F0D-B38E-16D0327A8B23}"/>
          </ac:spMkLst>
        </pc:spChg>
        <pc:spChg chg="add mod">
          <ac:chgData name="Sally Kendal" userId="b06152d0-3d0c-47b7-b05f-3b57b1a8b349" providerId="ADAL" clId="{AE6F6166-DE44-4969-8324-A12DA729E834}" dt="2023-03-12T19:37:00.377" v="6600" actId="20577"/>
          <ac:spMkLst>
            <pc:docMk/>
            <pc:sldMk cId="3072108931" sldId="260"/>
            <ac:spMk id="14" creationId="{1E3271E4-C597-4343-A3CD-23C8F0C9857A}"/>
          </ac:spMkLst>
        </pc:spChg>
        <pc:graphicFrameChg chg="add del modGraphic">
          <ac:chgData name="Sally Kendal" userId="b06152d0-3d0c-47b7-b05f-3b57b1a8b349" providerId="ADAL" clId="{AE6F6166-DE44-4969-8324-A12DA729E834}" dt="2023-01-15T11:21:48.379" v="59" actId="1032"/>
          <ac:graphicFrameMkLst>
            <pc:docMk/>
            <pc:sldMk cId="3072108931" sldId="260"/>
            <ac:graphicFrameMk id="3" creationId="{C7C344B8-F1B4-4A66-BAA3-F1DDB35320D5}"/>
          </ac:graphicFrameMkLst>
        </pc:graphicFrameChg>
        <pc:graphicFrameChg chg="add del modGraphic">
          <ac:chgData name="Sally Kendal" userId="b06152d0-3d0c-47b7-b05f-3b57b1a8b349" providerId="ADAL" clId="{AE6F6166-DE44-4969-8324-A12DA729E834}" dt="2023-01-15T11:21:47.911" v="58" actId="1032"/>
          <ac:graphicFrameMkLst>
            <pc:docMk/>
            <pc:sldMk cId="3072108931" sldId="260"/>
            <ac:graphicFrameMk id="4" creationId="{E247B8C0-BD4A-4EAA-A7DF-7C09E54EB8DD}"/>
          </ac:graphicFrameMkLst>
        </pc:graphicFrameChg>
        <pc:graphicFrameChg chg="add del mod modGraphic">
          <ac:chgData name="Sally Kendal" userId="b06152d0-3d0c-47b7-b05f-3b57b1a8b349" providerId="ADAL" clId="{AE6F6166-DE44-4969-8324-A12DA729E834}" dt="2023-01-15T11:25:05.719" v="122" actId="478"/>
          <ac:graphicFrameMkLst>
            <pc:docMk/>
            <pc:sldMk cId="3072108931" sldId="260"/>
            <ac:graphicFrameMk id="5" creationId="{4DC324D5-192A-4143-B5CB-10EE036FD00A}"/>
          </ac:graphicFrameMkLst>
        </pc:graphicFrameChg>
        <pc:graphicFrameChg chg="add mod modGraphic">
          <ac:chgData name="Sally Kendal" userId="b06152d0-3d0c-47b7-b05f-3b57b1a8b349" providerId="ADAL" clId="{AE6F6166-DE44-4969-8324-A12DA729E834}" dt="2023-01-15T21:40:31.642" v="3976" actId="20577"/>
          <ac:graphicFrameMkLst>
            <pc:docMk/>
            <pc:sldMk cId="3072108931" sldId="260"/>
            <ac:graphicFrameMk id="7" creationId="{AFC36D0B-10E4-4844-98CA-251B139F4099}"/>
          </ac:graphicFrameMkLst>
        </pc:graphicFrameChg>
        <pc:picChg chg="add del mod">
          <ac:chgData name="Sally Kendal" userId="b06152d0-3d0c-47b7-b05f-3b57b1a8b349" providerId="ADAL" clId="{AE6F6166-DE44-4969-8324-A12DA729E834}" dt="2023-01-15T11:31:44.462" v="389" actId="478"/>
          <ac:picMkLst>
            <pc:docMk/>
            <pc:sldMk cId="3072108931" sldId="260"/>
            <ac:picMk id="9" creationId="{47E616C5-73B0-49FF-BA2D-2FBA72FC7B24}"/>
          </ac:picMkLst>
        </pc:picChg>
        <pc:picChg chg="add mod">
          <ac:chgData name="Sally Kendal" userId="b06152d0-3d0c-47b7-b05f-3b57b1a8b349" providerId="ADAL" clId="{AE6F6166-DE44-4969-8324-A12DA729E834}" dt="2023-02-22T20:31:18.892" v="6215" actId="1076"/>
          <ac:picMkLst>
            <pc:docMk/>
            <pc:sldMk cId="3072108931" sldId="260"/>
            <ac:picMk id="11" creationId="{CB20EBBA-BFF6-43D1-BB34-D05ECEB5D7BF}"/>
          </ac:picMkLst>
        </pc:picChg>
        <pc:picChg chg="add mod">
          <ac:chgData name="Sally Kendal" userId="b06152d0-3d0c-47b7-b05f-3b57b1a8b349" providerId="ADAL" clId="{AE6F6166-DE44-4969-8324-A12DA729E834}" dt="2023-01-15T21:33:59.793" v="3809" actId="1076"/>
          <ac:picMkLst>
            <pc:docMk/>
            <pc:sldMk cId="3072108931" sldId="260"/>
            <ac:picMk id="15" creationId="{3842CA88-EAD4-4D85-BDD5-30C333929D2D}"/>
          </ac:picMkLst>
        </pc:picChg>
        <pc:picChg chg="add mod">
          <ac:chgData name="Sally Kendal" userId="b06152d0-3d0c-47b7-b05f-3b57b1a8b349" providerId="ADAL" clId="{AE6F6166-DE44-4969-8324-A12DA729E834}" dt="2023-01-15T21:34:05.841" v="3811" actId="1076"/>
          <ac:picMkLst>
            <pc:docMk/>
            <pc:sldMk cId="3072108931" sldId="260"/>
            <ac:picMk id="16" creationId="{6D2D73D8-50DB-4861-9DDA-6753AAFB0E27}"/>
          </ac:picMkLst>
        </pc:picChg>
      </pc:sldChg>
      <pc:sldChg chg="del">
        <pc:chgData name="Sally Kendal" userId="b06152d0-3d0c-47b7-b05f-3b57b1a8b349" providerId="ADAL" clId="{AE6F6166-DE44-4969-8324-A12DA729E834}" dt="2023-01-15T11:16:57.960" v="0" actId="2696"/>
        <pc:sldMkLst>
          <pc:docMk/>
          <pc:sldMk cId="3552259272" sldId="260"/>
        </pc:sldMkLst>
      </pc:sldChg>
      <pc:sldChg chg="addSp delSp modSp add mod ord setBg modClrScheme chgLayout">
        <pc:chgData name="Sally Kendal" userId="b06152d0-3d0c-47b7-b05f-3b57b1a8b349" providerId="ADAL" clId="{AE6F6166-DE44-4969-8324-A12DA729E834}" dt="2023-02-22T20:35:40.906" v="6514" actId="20577"/>
        <pc:sldMkLst>
          <pc:docMk/>
          <pc:sldMk cId="792714856" sldId="261"/>
        </pc:sldMkLst>
        <pc:spChg chg="add del mod ord">
          <ac:chgData name="Sally Kendal" userId="b06152d0-3d0c-47b7-b05f-3b57b1a8b349" providerId="ADAL" clId="{AE6F6166-DE44-4969-8324-A12DA729E834}" dt="2023-01-15T21:15:49.946" v="3714" actId="2711"/>
          <ac:spMkLst>
            <pc:docMk/>
            <pc:sldMk cId="792714856" sldId="261"/>
            <ac:spMk id="2" creationId="{6226D50D-36C6-470B-8967-8E61D7D71227}"/>
          </ac:spMkLst>
        </pc:spChg>
        <pc:spChg chg="add del mod ord">
          <ac:chgData name="Sally Kendal" userId="b06152d0-3d0c-47b7-b05f-3b57b1a8b349" providerId="ADAL" clId="{AE6F6166-DE44-4969-8324-A12DA729E834}" dt="2023-01-15T11:52:38.199" v="548" actId="700"/>
          <ac:spMkLst>
            <pc:docMk/>
            <pc:sldMk cId="792714856" sldId="261"/>
            <ac:spMk id="3" creationId="{BC418FFE-48B8-4FEA-8809-59E82EC6686E}"/>
          </ac:spMkLst>
        </pc:spChg>
        <pc:spChg chg="add mod ord">
          <ac:chgData name="Sally Kendal" userId="b06152d0-3d0c-47b7-b05f-3b57b1a8b349" providerId="ADAL" clId="{AE6F6166-DE44-4969-8324-A12DA729E834}" dt="2023-02-22T20:35:40.906" v="6514" actId="20577"/>
          <ac:spMkLst>
            <pc:docMk/>
            <pc:sldMk cId="792714856" sldId="261"/>
            <ac:spMk id="4" creationId="{D685EE87-CFB3-44EE-88DB-4367FC7E7C32}"/>
          </ac:spMkLst>
        </pc:spChg>
        <pc:spChg chg="add del mod ord">
          <ac:chgData name="Sally Kendal" userId="b06152d0-3d0c-47b7-b05f-3b57b1a8b349" providerId="ADAL" clId="{AE6F6166-DE44-4969-8324-A12DA729E834}" dt="2023-01-15T12:37:38.813" v="660" actId="931"/>
          <ac:spMkLst>
            <pc:docMk/>
            <pc:sldMk cId="792714856" sldId="261"/>
            <ac:spMk id="5" creationId="{A24CF519-9693-4E4F-A3D5-B4145CFCB534}"/>
          </ac:spMkLst>
        </pc:spChg>
        <pc:spChg chg="add del mod">
          <ac:chgData name="Sally Kendal" userId="b06152d0-3d0c-47b7-b05f-3b57b1a8b349" providerId="ADAL" clId="{AE6F6166-DE44-4969-8324-A12DA729E834}" dt="2023-01-15T20:45:23.771" v="3208" actId="478"/>
          <ac:spMkLst>
            <pc:docMk/>
            <pc:sldMk cId="792714856" sldId="261"/>
            <ac:spMk id="5" creationId="{AADA1C2D-9A17-4038-B849-EE041C38816E}"/>
          </ac:spMkLst>
        </pc:spChg>
        <pc:spChg chg="mod">
          <ac:chgData name="Sally Kendal" userId="b06152d0-3d0c-47b7-b05f-3b57b1a8b349" providerId="ADAL" clId="{AE6F6166-DE44-4969-8324-A12DA729E834}" dt="2023-01-15T21:09:32.511" v="3659" actId="1076"/>
          <ac:spMkLst>
            <pc:docMk/>
            <pc:sldMk cId="792714856" sldId="261"/>
            <ac:spMk id="6" creationId="{7784CFD7-8B4B-423C-9398-16830099865B}"/>
          </ac:spMkLst>
        </pc:spChg>
        <pc:spChg chg="add mod">
          <ac:chgData name="Sally Kendal" userId="b06152d0-3d0c-47b7-b05f-3b57b1a8b349" providerId="ADAL" clId="{AE6F6166-DE44-4969-8324-A12DA729E834}" dt="2023-01-15T21:09:38.766" v="3662" actId="20577"/>
          <ac:spMkLst>
            <pc:docMk/>
            <pc:sldMk cId="792714856" sldId="261"/>
            <ac:spMk id="9" creationId="{28438E1D-4526-4091-955C-5A4DC5981ECC}"/>
          </ac:spMkLst>
        </pc:spChg>
        <pc:spChg chg="add del mod">
          <ac:chgData name="Sally Kendal" userId="b06152d0-3d0c-47b7-b05f-3b57b1a8b349" providerId="ADAL" clId="{AE6F6166-DE44-4969-8324-A12DA729E834}" dt="2023-01-15T20:16:58.859" v="2979"/>
          <ac:spMkLst>
            <pc:docMk/>
            <pc:sldMk cId="792714856" sldId="261"/>
            <ac:spMk id="9" creationId="{BCFC9B89-D6FB-4A52-97D5-B01289338A5B}"/>
          </ac:spMkLst>
        </pc:spChg>
        <pc:picChg chg="add del mod">
          <ac:chgData name="Sally Kendal" userId="b06152d0-3d0c-47b7-b05f-3b57b1a8b349" providerId="ADAL" clId="{AE6F6166-DE44-4969-8324-A12DA729E834}" dt="2023-01-15T21:19:05.595" v="3754" actId="478"/>
          <ac:picMkLst>
            <pc:docMk/>
            <pc:sldMk cId="792714856" sldId="261"/>
            <ac:picMk id="7" creationId="{04AA0038-4D86-4B25-976B-B4C60707F743}"/>
          </ac:picMkLst>
        </pc:picChg>
        <pc:picChg chg="add mod ord">
          <ac:chgData name="Sally Kendal" userId="b06152d0-3d0c-47b7-b05f-3b57b1a8b349" providerId="ADAL" clId="{AE6F6166-DE44-4969-8324-A12DA729E834}" dt="2023-01-15T12:38:41.207" v="666" actId="26606"/>
          <ac:picMkLst>
            <pc:docMk/>
            <pc:sldMk cId="792714856" sldId="261"/>
            <ac:picMk id="8" creationId="{5C11DBA2-DBA6-4634-A319-79804FA2E6EE}"/>
          </ac:picMkLst>
        </pc:picChg>
      </pc:sldChg>
      <pc:sldChg chg="del">
        <pc:chgData name="Sally Kendal" userId="b06152d0-3d0c-47b7-b05f-3b57b1a8b349" providerId="ADAL" clId="{AE6F6166-DE44-4969-8324-A12DA729E834}" dt="2023-01-15T11:17:01.625" v="1" actId="2696"/>
        <pc:sldMkLst>
          <pc:docMk/>
          <pc:sldMk cId="2187357402" sldId="261"/>
        </pc:sldMkLst>
      </pc:sldChg>
      <pc:sldChg chg="addSp delSp modSp add mod ord setBg addAnim">
        <pc:chgData name="Sally Kendal" userId="b06152d0-3d0c-47b7-b05f-3b57b1a8b349" providerId="ADAL" clId="{AE6F6166-DE44-4969-8324-A12DA729E834}" dt="2023-02-17T15:07:29.821" v="5894"/>
        <pc:sldMkLst>
          <pc:docMk/>
          <pc:sldMk cId="2231285822" sldId="262"/>
        </pc:sldMkLst>
        <pc:spChg chg="mod">
          <ac:chgData name="Sally Kendal" userId="b06152d0-3d0c-47b7-b05f-3b57b1a8b349" providerId="ADAL" clId="{AE6F6166-DE44-4969-8324-A12DA729E834}" dt="2023-01-17T21:56:23.496" v="4179" actId="20577"/>
          <ac:spMkLst>
            <pc:docMk/>
            <pc:sldMk cId="2231285822" sldId="262"/>
            <ac:spMk id="2" creationId="{6226D50D-36C6-470B-8967-8E61D7D71227}"/>
          </ac:spMkLst>
        </pc:spChg>
        <pc:spChg chg="mod">
          <ac:chgData name="Sally Kendal" userId="b06152d0-3d0c-47b7-b05f-3b57b1a8b349" providerId="ADAL" clId="{AE6F6166-DE44-4969-8324-A12DA729E834}" dt="2023-01-15T20:15:45.066" v="2970" actId="26606"/>
          <ac:spMkLst>
            <pc:docMk/>
            <pc:sldMk cId="2231285822" sldId="262"/>
            <ac:spMk id="4" creationId="{66C758E1-C7B3-4F66-A5A7-2D99E104AD44}"/>
          </ac:spMkLst>
        </pc:spChg>
        <pc:spChg chg="mod">
          <ac:chgData name="Sally Kendal" userId="b06152d0-3d0c-47b7-b05f-3b57b1a8b349" providerId="ADAL" clId="{AE6F6166-DE44-4969-8324-A12DA729E834}" dt="2023-01-15T21:17:50.057" v="3731" actId="20577"/>
          <ac:spMkLst>
            <pc:docMk/>
            <pc:sldMk cId="2231285822" sldId="262"/>
            <ac:spMk id="6" creationId="{7784CFD7-8B4B-423C-9398-16830099865B}"/>
          </ac:spMkLst>
        </pc:spChg>
        <pc:spChg chg="add mod">
          <ac:chgData name="Sally Kendal" userId="b06152d0-3d0c-47b7-b05f-3b57b1a8b349" providerId="ADAL" clId="{AE6F6166-DE44-4969-8324-A12DA729E834}" dt="2023-01-15T21:13:56.855" v="3703" actId="20577"/>
          <ac:spMkLst>
            <pc:docMk/>
            <pc:sldMk cId="2231285822" sldId="262"/>
            <ac:spMk id="10" creationId="{44205C37-D875-41C8-AC6A-EBA135F4574B}"/>
          </ac:spMkLst>
        </pc:spChg>
        <pc:spChg chg="add del mod">
          <ac:chgData name="Sally Kendal" userId="b06152d0-3d0c-47b7-b05f-3b57b1a8b349" providerId="ADAL" clId="{AE6F6166-DE44-4969-8324-A12DA729E834}" dt="2023-01-15T21:18:06.950" v="3735"/>
          <ac:spMkLst>
            <pc:docMk/>
            <pc:sldMk cId="2231285822" sldId="262"/>
            <ac:spMk id="11" creationId="{D86C0498-21E4-4E18-9AF9-C0805C796BAB}"/>
          </ac:spMkLst>
        </pc:spChg>
        <pc:spChg chg="add mod">
          <ac:chgData name="Sally Kendal" userId="b06152d0-3d0c-47b7-b05f-3b57b1a8b349" providerId="ADAL" clId="{AE6F6166-DE44-4969-8324-A12DA729E834}" dt="2023-01-15T21:18:44.978" v="3753" actId="255"/>
          <ac:spMkLst>
            <pc:docMk/>
            <pc:sldMk cId="2231285822" sldId="262"/>
            <ac:spMk id="12" creationId="{0A46D490-3DD3-4D68-BB1B-A1CC1A54E7C0}"/>
          </ac:spMkLst>
        </pc:spChg>
        <pc:spChg chg="add">
          <ac:chgData name="Sally Kendal" userId="b06152d0-3d0c-47b7-b05f-3b57b1a8b349" providerId="ADAL" clId="{AE6F6166-DE44-4969-8324-A12DA729E834}" dt="2023-01-15T20:15:45.066" v="2970" actId="26606"/>
          <ac:spMkLst>
            <pc:docMk/>
            <pc:sldMk cId="2231285822" sldId="262"/>
            <ac:spMk id="19" creationId="{87CC2527-562A-4F69-B487-4371E5B243E7}"/>
          </ac:spMkLst>
        </pc:spChg>
        <pc:picChg chg="add mod ord">
          <ac:chgData name="Sally Kendal" userId="b06152d0-3d0c-47b7-b05f-3b57b1a8b349" providerId="ADAL" clId="{AE6F6166-DE44-4969-8324-A12DA729E834}" dt="2023-01-15T21:14:46.239" v="3706" actId="1076"/>
          <ac:picMkLst>
            <pc:docMk/>
            <pc:sldMk cId="2231285822" sldId="262"/>
            <ac:picMk id="5" creationId="{67D06E72-DBD2-43D1-9F5C-BC4CFB424B96}"/>
          </ac:picMkLst>
        </pc:picChg>
        <pc:picChg chg="add del mod">
          <ac:chgData name="Sally Kendal" userId="b06152d0-3d0c-47b7-b05f-3b57b1a8b349" providerId="ADAL" clId="{AE6F6166-DE44-4969-8324-A12DA729E834}" dt="2023-01-15T21:07:01.788" v="3623"/>
          <ac:picMkLst>
            <pc:docMk/>
            <pc:sldMk cId="2231285822" sldId="262"/>
            <ac:picMk id="9" creationId="{E9716076-9F34-4212-B741-091F87E85672}"/>
          </ac:picMkLst>
        </pc:picChg>
        <pc:picChg chg="add mod">
          <ac:chgData name="Sally Kendal" userId="b06152d0-3d0c-47b7-b05f-3b57b1a8b349" providerId="ADAL" clId="{AE6F6166-DE44-4969-8324-A12DA729E834}" dt="2023-01-15T21:46:43.408" v="3982" actId="1076"/>
          <ac:picMkLst>
            <pc:docMk/>
            <pc:sldMk cId="2231285822" sldId="262"/>
            <ac:picMk id="13" creationId="{751A40DA-6C9D-4BB0-83F1-2832E60C76C7}"/>
          </ac:picMkLst>
        </pc:picChg>
        <pc:picChg chg="mod">
          <ac:chgData name="Sally Kendal" userId="b06152d0-3d0c-47b7-b05f-3b57b1a8b349" providerId="ADAL" clId="{AE6F6166-DE44-4969-8324-A12DA729E834}" dt="2023-01-15T20:13:34.818" v="2949" actId="1076"/>
          <ac:picMkLst>
            <pc:docMk/>
            <pc:sldMk cId="2231285822" sldId="262"/>
            <ac:picMk id="14" creationId="{7018A62E-FC2D-44F9-9F55-FAFC69A6F940}"/>
          </ac:picMkLst>
        </pc:picChg>
        <pc:cxnChg chg="add">
          <ac:chgData name="Sally Kendal" userId="b06152d0-3d0c-47b7-b05f-3b57b1a8b349" providerId="ADAL" clId="{AE6F6166-DE44-4969-8324-A12DA729E834}" dt="2023-01-15T20:15:45.066" v="2970" actId="26606"/>
          <ac:cxnSpMkLst>
            <pc:docMk/>
            <pc:sldMk cId="2231285822" sldId="262"/>
            <ac:cxnSpMk id="21" creationId="{BCDAEC91-5BCE-4B55-9CC0-43EF94CB734B}"/>
          </ac:cxnSpMkLst>
        </pc:cxnChg>
      </pc:sldChg>
      <pc:sldChg chg="delSp del mod">
        <pc:chgData name="Sally Kendal" userId="b06152d0-3d0c-47b7-b05f-3b57b1a8b349" providerId="ADAL" clId="{AE6F6166-DE44-4969-8324-A12DA729E834}" dt="2023-01-15T12:56:11.097" v="740" actId="2696"/>
        <pc:sldMkLst>
          <pc:docMk/>
          <pc:sldMk cId="3057889494" sldId="262"/>
        </pc:sldMkLst>
        <pc:picChg chg="del">
          <ac:chgData name="Sally Kendal" userId="b06152d0-3d0c-47b7-b05f-3b57b1a8b349" providerId="ADAL" clId="{AE6F6166-DE44-4969-8324-A12DA729E834}" dt="2023-01-15T12:56:06.811" v="739" actId="478"/>
          <ac:picMkLst>
            <pc:docMk/>
            <pc:sldMk cId="3057889494" sldId="262"/>
            <ac:picMk id="15" creationId="{B24146CC-5E4F-4BC5-B860-0245799C5526}"/>
          </ac:picMkLst>
        </pc:picChg>
        <pc:picChg chg="del">
          <ac:chgData name="Sally Kendal" userId="b06152d0-3d0c-47b7-b05f-3b57b1a8b349" providerId="ADAL" clId="{AE6F6166-DE44-4969-8324-A12DA729E834}" dt="2023-01-15T12:56:05.993" v="738" actId="478"/>
          <ac:picMkLst>
            <pc:docMk/>
            <pc:sldMk cId="3057889494" sldId="262"/>
            <ac:picMk id="23" creationId="{8D8BEA9C-5273-4961-818A-CD694BA6DA5F}"/>
          </ac:picMkLst>
        </pc:picChg>
      </pc:sldChg>
      <pc:sldChg chg="addSp delSp modSp add mod ord modClrScheme chgLayout">
        <pc:chgData name="Sally Kendal" userId="b06152d0-3d0c-47b7-b05f-3b57b1a8b349" providerId="ADAL" clId="{AE6F6166-DE44-4969-8324-A12DA729E834}" dt="2023-02-16T19:52:08.832" v="4392" actId="1076"/>
        <pc:sldMkLst>
          <pc:docMk/>
          <pc:sldMk cId="3254735215" sldId="263"/>
        </pc:sldMkLst>
        <pc:spChg chg="del mod">
          <ac:chgData name="Sally Kendal" userId="b06152d0-3d0c-47b7-b05f-3b57b1a8b349" providerId="ADAL" clId="{AE6F6166-DE44-4969-8324-A12DA729E834}" dt="2023-01-15T19:55:18.420" v="2761" actId="478"/>
          <ac:spMkLst>
            <pc:docMk/>
            <pc:sldMk cId="3254735215" sldId="263"/>
            <ac:spMk id="2" creationId="{6226D50D-36C6-470B-8967-8E61D7D71227}"/>
          </ac:spMkLst>
        </pc:spChg>
        <pc:spChg chg="add mod">
          <ac:chgData name="Sally Kendal" userId="b06152d0-3d0c-47b7-b05f-3b57b1a8b349" providerId="ADAL" clId="{AE6F6166-DE44-4969-8324-A12DA729E834}" dt="2023-01-15T21:09:20.512" v="3658" actId="207"/>
          <ac:spMkLst>
            <pc:docMk/>
            <pc:sldMk cId="3254735215" sldId="263"/>
            <ac:spMk id="2" creationId="{7FB4A7E1-9F9B-4C8A-A397-B0A4EF6061DD}"/>
          </ac:spMkLst>
        </pc:spChg>
        <pc:spChg chg="del mod ord">
          <ac:chgData name="Sally Kendal" userId="b06152d0-3d0c-47b7-b05f-3b57b1a8b349" providerId="ADAL" clId="{AE6F6166-DE44-4969-8324-A12DA729E834}" dt="2023-01-15T20:01:04.922" v="2890" actId="478"/>
          <ac:spMkLst>
            <pc:docMk/>
            <pc:sldMk cId="3254735215" sldId="263"/>
            <ac:spMk id="4" creationId="{66C758E1-C7B3-4F66-A5A7-2D99E104AD44}"/>
          </ac:spMkLst>
        </pc:spChg>
        <pc:spChg chg="add del mod">
          <ac:chgData name="Sally Kendal" userId="b06152d0-3d0c-47b7-b05f-3b57b1a8b349" providerId="ADAL" clId="{AE6F6166-DE44-4969-8324-A12DA729E834}" dt="2023-01-15T19:55:22.149" v="2762" actId="478"/>
          <ac:spMkLst>
            <pc:docMk/>
            <pc:sldMk cId="3254735215" sldId="263"/>
            <ac:spMk id="5" creationId="{721AF360-3D6F-4EB8-8842-9B95F2701C40}"/>
          </ac:spMkLst>
        </pc:spChg>
        <pc:spChg chg="mod">
          <ac:chgData name="Sally Kendal" userId="b06152d0-3d0c-47b7-b05f-3b57b1a8b349" providerId="ADAL" clId="{AE6F6166-DE44-4969-8324-A12DA729E834}" dt="2023-02-16T19:52:08.832" v="4392" actId="1076"/>
          <ac:spMkLst>
            <pc:docMk/>
            <pc:sldMk cId="3254735215" sldId="263"/>
            <ac:spMk id="6" creationId="{7784CFD7-8B4B-423C-9398-16830099865B}"/>
          </ac:spMkLst>
        </pc:spChg>
        <pc:spChg chg="add mod">
          <ac:chgData name="Sally Kendal" userId="b06152d0-3d0c-47b7-b05f-3b57b1a8b349" providerId="ADAL" clId="{AE6F6166-DE44-4969-8324-A12DA729E834}" dt="2023-01-15T21:16:54.422" v="3728" actId="1076"/>
          <ac:spMkLst>
            <pc:docMk/>
            <pc:sldMk cId="3254735215" sldId="263"/>
            <ac:spMk id="7" creationId="{4945D551-FBAE-4D83-9315-957FF20BB8CE}"/>
          </ac:spMkLst>
        </pc:spChg>
        <pc:spChg chg="add del mod ord">
          <ac:chgData name="Sally Kendal" userId="b06152d0-3d0c-47b7-b05f-3b57b1a8b349" providerId="ADAL" clId="{AE6F6166-DE44-4969-8324-A12DA729E834}" dt="2023-01-15T19:55:37.431" v="2764" actId="700"/>
          <ac:spMkLst>
            <pc:docMk/>
            <pc:sldMk cId="3254735215" sldId="263"/>
            <ac:spMk id="8" creationId="{1F109A4D-AC83-46C4-83A6-C28EA5D00792}"/>
          </ac:spMkLst>
        </pc:spChg>
        <pc:spChg chg="add del mod ord">
          <ac:chgData name="Sally Kendal" userId="b06152d0-3d0c-47b7-b05f-3b57b1a8b349" providerId="ADAL" clId="{AE6F6166-DE44-4969-8324-A12DA729E834}" dt="2023-01-15T19:55:37.431" v="2764" actId="700"/>
          <ac:spMkLst>
            <pc:docMk/>
            <pc:sldMk cId="3254735215" sldId="263"/>
            <ac:spMk id="9" creationId="{5A8F117B-2286-4E31-92BA-CC0080596553}"/>
          </ac:spMkLst>
        </pc:spChg>
        <pc:spChg chg="add del mod ord">
          <ac:chgData name="Sally Kendal" userId="b06152d0-3d0c-47b7-b05f-3b57b1a8b349" providerId="ADAL" clId="{AE6F6166-DE44-4969-8324-A12DA729E834}" dt="2023-01-18T07:41:34.871" v="4270" actId="20577"/>
          <ac:spMkLst>
            <pc:docMk/>
            <pc:sldMk cId="3254735215" sldId="263"/>
            <ac:spMk id="10" creationId="{F5E0F80C-2C25-4BDF-A606-AE9B1551A7F3}"/>
          </ac:spMkLst>
        </pc:spChg>
        <pc:spChg chg="add del mod ord">
          <ac:chgData name="Sally Kendal" userId="b06152d0-3d0c-47b7-b05f-3b57b1a8b349" providerId="ADAL" clId="{AE6F6166-DE44-4969-8324-A12DA729E834}" dt="2023-01-15T20:09:26.229" v="2926" actId="931"/>
          <ac:spMkLst>
            <pc:docMk/>
            <pc:sldMk cId="3254735215" sldId="263"/>
            <ac:spMk id="11" creationId="{5EF5F790-B8EA-45BF-97C0-B7090791CD44}"/>
          </ac:spMkLst>
        </pc:spChg>
        <pc:spChg chg="add del mod">
          <ac:chgData name="Sally Kendal" userId="b06152d0-3d0c-47b7-b05f-3b57b1a8b349" providerId="ADAL" clId="{AE6F6166-DE44-4969-8324-A12DA729E834}" dt="2023-01-15T20:01:11.484" v="2891" actId="478"/>
          <ac:spMkLst>
            <pc:docMk/>
            <pc:sldMk cId="3254735215" sldId="263"/>
            <ac:spMk id="13" creationId="{961ED885-0683-40FA-8C72-906455ED3871}"/>
          </ac:spMkLst>
        </pc:spChg>
        <pc:spChg chg="add del mod">
          <ac:chgData name="Sally Kendal" userId="b06152d0-3d0c-47b7-b05f-3b57b1a8b349" providerId="ADAL" clId="{AE6F6166-DE44-4969-8324-A12DA729E834}" dt="2023-01-15T20:01:24.773" v="2895" actId="478"/>
          <ac:spMkLst>
            <pc:docMk/>
            <pc:sldMk cId="3254735215" sldId="263"/>
            <ac:spMk id="16" creationId="{874DDBFF-FECB-4555-99C8-59A0E58D085C}"/>
          </ac:spMkLst>
        </pc:spChg>
        <pc:spChg chg="add del mod">
          <ac:chgData name="Sally Kendal" userId="b06152d0-3d0c-47b7-b05f-3b57b1a8b349" providerId="ADAL" clId="{AE6F6166-DE44-4969-8324-A12DA729E834}" dt="2023-01-18T07:42:56.104" v="4279" actId="20577"/>
          <ac:spMkLst>
            <pc:docMk/>
            <pc:sldMk cId="3254735215" sldId="263"/>
            <ac:spMk id="17" creationId="{2AF8E494-D86E-4821-B44B-16FA08DFA401}"/>
          </ac:spMkLst>
        </pc:spChg>
        <pc:graphicFrameChg chg="add del">
          <ac:chgData name="Sally Kendal" userId="b06152d0-3d0c-47b7-b05f-3b57b1a8b349" providerId="ADAL" clId="{AE6F6166-DE44-4969-8324-A12DA729E834}" dt="2023-01-15T20:12:44.311" v="2943" actId="26606"/>
          <ac:graphicFrameMkLst>
            <pc:docMk/>
            <pc:sldMk cId="3254735215" sldId="263"/>
            <ac:graphicFrameMk id="21" creationId="{28A8DB1A-53C0-000D-6879-AF746F6A6228}"/>
          </ac:graphicFrameMkLst>
        </pc:graphicFrameChg>
        <pc:graphicFrameChg chg="add del">
          <ac:chgData name="Sally Kendal" userId="b06152d0-3d0c-47b7-b05f-3b57b1a8b349" providerId="ADAL" clId="{AE6F6166-DE44-4969-8324-A12DA729E834}" dt="2023-01-15T20:12:53.288" v="2945" actId="26606"/>
          <ac:graphicFrameMkLst>
            <pc:docMk/>
            <pc:sldMk cId="3254735215" sldId="263"/>
            <ac:graphicFrameMk id="23" creationId="{61EBE233-729E-52C3-97EF-8DCFA4FD30A7}"/>
          </ac:graphicFrameMkLst>
        </pc:graphicFrameChg>
        <pc:picChg chg="mod">
          <ac:chgData name="Sally Kendal" userId="b06152d0-3d0c-47b7-b05f-3b57b1a8b349" providerId="ADAL" clId="{AE6F6166-DE44-4969-8324-A12DA729E834}" dt="2023-01-15T20:02:35.232" v="2905" actId="1076"/>
          <ac:picMkLst>
            <pc:docMk/>
            <pc:sldMk cId="3254735215" sldId="263"/>
            <ac:picMk id="14" creationId="{7018A62E-FC2D-44F9-9F55-FAFC69A6F940}"/>
          </ac:picMkLst>
        </pc:picChg>
        <pc:picChg chg="add mod">
          <ac:chgData name="Sally Kendal" userId="b06152d0-3d0c-47b7-b05f-3b57b1a8b349" providerId="ADAL" clId="{AE6F6166-DE44-4969-8324-A12DA729E834}" dt="2023-01-17T21:59:22.475" v="4198" actId="14100"/>
          <ac:picMkLst>
            <pc:docMk/>
            <pc:sldMk cId="3254735215" sldId="263"/>
            <ac:picMk id="19" creationId="{F88F6F06-B84D-4F83-82B5-307EBE974419}"/>
          </ac:picMkLst>
        </pc:picChg>
        <pc:picChg chg="add mod">
          <ac:chgData name="Sally Kendal" userId="b06152d0-3d0c-47b7-b05f-3b57b1a8b349" providerId="ADAL" clId="{AE6F6166-DE44-4969-8324-A12DA729E834}" dt="2023-01-17T22:00:04.510" v="4207" actId="1076"/>
          <ac:picMkLst>
            <pc:docMk/>
            <pc:sldMk cId="3254735215" sldId="263"/>
            <ac:picMk id="22" creationId="{6C13DB06-1FF3-4ADE-9346-A7E981CF4B56}"/>
          </ac:picMkLst>
        </pc:picChg>
        <pc:picChg chg="add mod">
          <ac:chgData name="Sally Kendal" userId="b06152d0-3d0c-47b7-b05f-3b57b1a8b349" providerId="ADAL" clId="{AE6F6166-DE44-4969-8324-A12DA729E834}" dt="2023-01-17T21:59:55.975" v="4205" actId="1076"/>
          <ac:picMkLst>
            <pc:docMk/>
            <pc:sldMk cId="3254735215" sldId="263"/>
            <ac:picMk id="24" creationId="{8149FDD0-F455-41ED-A47C-92A241D8534D}"/>
          </ac:picMkLst>
        </pc:picChg>
        <pc:picChg chg="add mod">
          <ac:chgData name="Sally Kendal" userId="b06152d0-3d0c-47b7-b05f-3b57b1a8b349" providerId="ADAL" clId="{AE6F6166-DE44-4969-8324-A12DA729E834}" dt="2023-01-18T07:42:35.017" v="4277" actId="1076"/>
          <ac:picMkLst>
            <pc:docMk/>
            <pc:sldMk cId="3254735215" sldId="263"/>
            <ac:picMk id="25" creationId="{955CB965-1E0A-430F-A48E-1D2227D0C64A}"/>
          </ac:picMkLst>
        </pc:picChg>
      </pc:sldChg>
      <pc:sldChg chg="modSp new del mod ord">
        <pc:chgData name="Sally Kendal" userId="b06152d0-3d0c-47b7-b05f-3b57b1a8b349" providerId="ADAL" clId="{AE6F6166-DE44-4969-8324-A12DA729E834}" dt="2023-01-17T21:55:58.093" v="4150" actId="2696"/>
        <pc:sldMkLst>
          <pc:docMk/>
          <pc:sldMk cId="4096776162" sldId="264"/>
        </pc:sldMkLst>
        <pc:spChg chg="mod">
          <ac:chgData name="Sally Kendal" userId="b06152d0-3d0c-47b7-b05f-3b57b1a8b349" providerId="ADAL" clId="{AE6F6166-DE44-4969-8324-A12DA729E834}" dt="2023-01-15T20:26:53.401" v="3128" actId="207"/>
          <ac:spMkLst>
            <pc:docMk/>
            <pc:sldMk cId="4096776162" sldId="264"/>
            <ac:spMk id="2" creationId="{476A0FAE-DF4A-43D3-BD11-1C9E3D786EF7}"/>
          </ac:spMkLst>
        </pc:spChg>
        <pc:spChg chg="mod">
          <ac:chgData name="Sally Kendal" userId="b06152d0-3d0c-47b7-b05f-3b57b1a8b349" providerId="ADAL" clId="{AE6F6166-DE44-4969-8324-A12DA729E834}" dt="2023-01-15T20:26:43.882" v="3126" actId="207"/>
          <ac:spMkLst>
            <pc:docMk/>
            <pc:sldMk cId="4096776162" sldId="264"/>
            <ac:spMk id="3" creationId="{681070D3-65B6-4EEE-B73D-FB0B4C3B255F}"/>
          </ac:spMkLst>
        </pc:spChg>
      </pc:sldChg>
      <pc:sldChg chg="addSp delSp modSp new mod setBg modClrScheme setClrOvrMap chgLayout">
        <pc:chgData name="Sally Kendal" userId="b06152d0-3d0c-47b7-b05f-3b57b1a8b349" providerId="ADAL" clId="{AE6F6166-DE44-4969-8324-A12DA729E834}" dt="2023-02-18T08:42:46.853" v="5916" actId="26606"/>
        <pc:sldMkLst>
          <pc:docMk/>
          <pc:sldMk cId="2922778958" sldId="265"/>
        </pc:sldMkLst>
        <pc:spChg chg="add mod ord">
          <ac:chgData name="Sally Kendal" userId="b06152d0-3d0c-47b7-b05f-3b57b1a8b349" providerId="ADAL" clId="{AE6F6166-DE44-4969-8324-A12DA729E834}" dt="2023-02-18T08:42:46.853" v="5916" actId="26606"/>
          <ac:spMkLst>
            <pc:docMk/>
            <pc:sldMk cId="2922778958" sldId="265"/>
            <ac:spMk id="2" creationId="{5B868E90-0AB5-C0F8-C416-F19EF13D3227}"/>
          </ac:spMkLst>
        </pc:spChg>
        <pc:spChg chg="del mod ord">
          <ac:chgData name="Sally Kendal" userId="b06152d0-3d0c-47b7-b05f-3b57b1a8b349" providerId="ADAL" clId="{AE6F6166-DE44-4969-8324-A12DA729E834}" dt="2023-01-15T20:24:12.926" v="3045" actId="700"/>
          <ac:spMkLst>
            <pc:docMk/>
            <pc:sldMk cId="2922778958" sldId="265"/>
            <ac:spMk id="2" creationId="{EF498FB9-35CC-4C1A-BE28-AB388B2D4510}"/>
          </ac:spMkLst>
        </pc:spChg>
        <pc:spChg chg="del">
          <ac:chgData name="Sally Kendal" userId="b06152d0-3d0c-47b7-b05f-3b57b1a8b349" providerId="ADAL" clId="{AE6F6166-DE44-4969-8324-A12DA729E834}" dt="2023-01-15T20:24:12.926" v="3045" actId="700"/>
          <ac:spMkLst>
            <pc:docMk/>
            <pc:sldMk cId="2922778958" sldId="265"/>
            <ac:spMk id="3" creationId="{095423DC-149E-41EF-9BBF-11EFD69A51E3}"/>
          </ac:spMkLst>
        </pc:spChg>
        <pc:spChg chg="add del mod">
          <ac:chgData name="Sally Kendal" userId="b06152d0-3d0c-47b7-b05f-3b57b1a8b349" providerId="ADAL" clId="{AE6F6166-DE44-4969-8324-A12DA729E834}" dt="2023-02-17T15:03:35.218" v="5830" actId="21"/>
          <ac:spMkLst>
            <pc:docMk/>
            <pc:sldMk cId="2922778958" sldId="265"/>
            <ac:spMk id="4" creationId="{4B1CA9CE-F339-2B03-616E-562762BCC4CC}"/>
          </ac:spMkLst>
        </pc:spChg>
        <pc:spChg chg="del">
          <ac:chgData name="Sally Kendal" userId="b06152d0-3d0c-47b7-b05f-3b57b1a8b349" providerId="ADAL" clId="{AE6F6166-DE44-4969-8324-A12DA729E834}" dt="2023-01-15T20:24:12.926" v="3045" actId="700"/>
          <ac:spMkLst>
            <pc:docMk/>
            <pc:sldMk cId="2922778958" sldId="265"/>
            <ac:spMk id="4" creationId="{892032F0-C161-45BA-85C6-E06028C0EAFA}"/>
          </ac:spMkLst>
        </pc:spChg>
        <pc:spChg chg="add mod ord">
          <ac:chgData name="Sally Kendal" userId="b06152d0-3d0c-47b7-b05f-3b57b1a8b349" providerId="ADAL" clId="{AE6F6166-DE44-4969-8324-A12DA729E834}" dt="2023-02-18T08:42:46.853" v="5916" actId="26606"/>
          <ac:spMkLst>
            <pc:docMk/>
            <pc:sldMk cId="2922778958" sldId="265"/>
            <ac:spMk id="5" creationId="{793F3BC0-D286-4506-9DED-76B1C44B13D5}"/>
          </ac:spMkLst>
        </pc:spChg>
        <pc:spChg chg="add mod">
          <ac:chgData name="Sally Kendal" userId="b06152d0-3d0c-47b7-b05f-3b57b1a8b349" providerId="ADAL" clId="{AE6F6166-DE44-4969-8324-A12DA729E834}" dt="2023-02-17T20:57:55.692" v="5908" actId="1076"/>
          <ac:spMkLst>
            <pc:docMk/>
            <pc:sldMk cId="2922778958" sldId="265"/>
            <ac:spMk id="12" creationId="{2F1440F0-1E69-5E7D-A653-4A68645513B6}"/>
          </ac:spMkLst>
        </pc:spChg>
        <pc:spChg chg="add del">
          <ac:chgData name="Sally Kendal" userId="b06152d0-3d0c-47b7-b05f-3b57b1a8b349" providerId="ADAL" clId="{AE6F6166-DE44-4969-8324-A12DA729E834}" dt="2023-02-17T15:05:15.118" v="5876" actId="26606"/>
          <ac:spMkLst>
            <pc:docMk/>
            <pc:sldMk cId="2922778958" sldId="265"/>
            <ac:spMk id="16" creationId="{F51B89E8-F88B-40A4-A39E-3946440B168F}"/>
          </ac:spMkLst>
        </pc:spChg>
        <pc:spChg chg="add del">
          <ac:chgData name="Sally Kendal" userId="b06152d0-3d0c-47b7-b05f-3b57b1a8b349" providerId="ADAL" clId="{AE6F6166-DE44-4969-8324-A12DA729E834}" dt="2023-02-17T15:05:15.118" v="5876" actId="26606"/>
          <ac:spMkLst>
            <pc:docMk/>
            <pc:sldMk cId="2922778958" sldId="265"/>
            <ac:spMk id="18" creationId="{B335AE8D-B60B-4BC5-98A0-ADB3712C8D8D}"/>
          </ac:spMkLst>
        </pc:spChg>
        <pc:spChg chg="add del">
          <ac:chgData name="Sally Kendal" userId="b06152d0-3d0c-47b7-b05f-3b57b1a8b349" providerId="ADAL" clId="{AE6F6166-DE44-4969-8324-A12DA729E834}" dt="2023-02-17T15:05:51.128" v="5877" actId="26606"/>
          <ac:spMkLst>
            <pc:docMk/>
            <pc:sldMk cId="2922778958" sldId="265"/>
            <ac:spMk id="25" creationId="{E78C6E4B-A1F1-4B6C-97EC-BE997495D6AC}"/>
          </ac:spMkLst>
        </pc:spChg>
        <pc:spChg chg="add del">
          <ac:chgData name="Sally Kendal" userId="b06152d0-3d0c-47b7-b05f-3b57b1a8b349" providerId="ADAL" clId="{AE6F6166-DE44-4969-8324-A12DA729E834}" dt="2023-02-17T15:05:51.128" v="5877" actId="26606"/>
          <ac:spMkLst>
            <pc:docMk/>
            <pc:sldMk cId="2922778958" sldId="265"/>
            <ac:spMk id="26" creationId="{F60FCA6E-0894-46CD-BD49-5955A51E0084}"/>
          </ac:spMkLst>
        </pc:spChg>
        <pc:spChg chg="add del">
          <ac:chgData name="Sally Kendal" userId="b06152d0-3d0c-47b7-b05f-3b57b1a8b349" providerId="ADAL" clId="{AE6F6166-DE44-4969-8324-A12DA729E834}" dt="2023-02-17T15:08:19.799" v="5896" actId="26606"/>
          <ac:spMkLst>
            <pc:docMk/>
            <pc:sldMk cId="2922778958" sldId="265"/>
            <ac:spMk id="31" creationId="{F51B89E8-F88B-40A4-A39E-3946440B168F}"/>
          </ac:spMkLst>
        </pc:spChg>
        <pc:spChg chg="add del">
          <ac:chgData name="Sally Kendal" userId="b06152d0-3d0c-47b7-b05f-3b57b1a8b349" providerId="ADAL" clId="{AE6F6166-DE44-4969-8324-A12DA729E834}" dt="2023-02-17T15:08:19.799" v="5896" actId="26606"/>
          <ac:spMkLst>
            <pc:docMk/>
            <pc:sldMk cId="2922778958" sldId="265"/>
            <ac:spMk id="33" creationId="{B335AE8D-B60B-4BC5-98A0-ADB3712C8D8D}"/>
          </ac:spMkLst>
        </pc:spChg>
        <pc:spChg chg="add del">
          <ac:chgData name="Sally Kendal" userId="b06152d0-3d0c-47b7-b05f-3b57b1a8b349" providerId="ADAL" clId="{AE6F6166-DE44-4969-8324-A12DA729E834}" dt="2023-02-17T20:58:11.782" v="5910" actId="26606"/>
          <ac:spMkLst>
            <pc:docMk/>
            <pc:sldMk cId="2922778958" sldId="265"/>
            <ac:spMk id="38" creationId="{CEB41C5C-0F34-4DDA-9D7C-5E717F35F60C}"/>
          </ac:spMkLst>
        </pc:spChg>
        <pc:spChg chg="add del">
          <ac:chgData name="Sally Kendal" userId="b06152d0-3d0c-47b7-b05f-3b57b1a8b349" providerId="ADAL" clId="{AE6F6166-DE44-4969-8324-A12DA729E834}" dt="2023-02-18T08:42:46.853" v="5916" actId="26606"/>
          <ac:spMkLst>
            <pc:docMk/>
            <pc:sldMk cId="2922778958" sldId="265"/>
            <ac:spMk id="40" creationId="{5E39A796-BE83-48B1-B33F-35C4A32AAB57}"/>
          </ac:spMkLst>
        </pc:spChg>
        <pc:spChg chg="add del">
          <ac:chgData name="Sally Kendal" userId="b06152d0-3d0c-47b7-b05f-3b57b1a8b349" providerId="ADAL" clId="{AE6F6166-DE44-4969-8324-A12DA729E834}" dt="2023-02-18T08:42:46.853" v="5916" actId="26606"/>
          <ac:spMkLst>
            <pc:docMk/>
            <pc:sldMk cId="2922778958" sldId="265"/>
            <ac:spMk id="41" creationId="{72F84B47-E267-4194-8194-831DB7B5547F}"/>
          </ac:spMkLst>
        </pc:spChg>
        <pc:spChg chg="add del">
          <ac:chgData name="Sally Kendal" userId="b06152d0-3d0c-47b7-b05f-3b57b1a8b349" providerId="ADAL" clId="{AE6F6166-DE44-4969-8324-A12DA729E834}" dt="2023-02-17T20:57:32.111" v="5905" actId="26606"/>
          <ac:spMkLst>
            <pc:docMk/>
            <pc:sldMk cId="2922778958" sldId="265"/>
            <ac:spMk id="43" creationId="{F60FCA6E-0894-46CD-BD49-5955A51E0084}"/>
          </ac:spMkLst>
        </pc:spChg>
        <pc:spChg chg="add del">
          <ac:chgData name="Sally Kendal" userId="b06152d0-3d0c-47b7-b05f-3b57b1a8b349" providerId="ADAL" clId="{AE6F6166-DE44-4969-8324-A12DA729E834}" dt="2023-02-18T08:42:46.853" v="5916" actId="26606"/>
          <ac:spMkLst>
            <pc:docMk/>
            <pc:sldMk cId="2922778958" sldId="265"/>
            <ac:spMk id="44" creationId="{F51B89E8-F88B-40A4-A39E-3946440B168F}"/>
          </ac:spMkLst>
        </pc:spChg>
        <pc:spChg chg="add del">
          <ac:chgData name="Sally Kendal" userId="b06152d0-3d0c-47b7-b05f-3b57b1a8b349" providerId="ADAL" clId="{AE6F6166-DE44-4969-8324-A12DA729E834}" dt="2023-02-17T20:57:32.111" v="5905" actId="26606"/>
          <ac:spMkLst>
            <pc:docMk/>
            <pc:sldMk cId="2922778958" sldId="265"/>
            <ac:spMk id="45" creationId="{E78C6E4B-A1F1-4B6C-97EC-BE997495D6AC}"/>
          </ac:spMkLst>
        </pc:spChg>
        <pc:spChg chg="add del">
          <ac:chgData name="Sally Kendal" userId="b06152d0-3d0c-47b7-b05f-3b57b1a8b349" providerId="ADAL" clId="{AE6F6166-DE44-4969-8324-A12DA729E834}" dt="2023-02-18T08:42:16.038" v="5914" actId="26606"/>
          <ac:spMkLst>
            <pc:docMk/>
            <pc:sldMk cId="2922778958" sldId="265"/>
            <ac:spMk id="46" creationId="{F51B89E8-F88B-40A4-A39E-3946440B168F}"/>
          </ac:spMkLst>
        </pc:spChg>
        <pc:spChg chg="add del">
          <ac:chgData name="Sally Kendal" userId="b06152d0-3d0c-47b7-b05f-3b57b1a8b349" providerId="ADAL" clId="{AE6F6166-DE44-4969-8324-A12DA729E834}" dt="2023-02-17T20:57:56.396" v="5909" actId="26606"/>
          <ac:spMkLst>
            <pc:docMk/>
            <pc:sldMk cId="2922778958" sldId="265"/>
            <ac:spMk id="47" creationId="{CEB41C5C-0F34-4DDA-9D7C-5E717F35F60C}"/>
          </ac:spMkLst>
        </pc:spChg>
        <pc:spChg chg="add del">
          <ac:chgData name="Sally Kendal" userId="b06152d0-3d0c-47b7-b05f-3b57b1a8b349" providerId="ADAL" clId="{AE6F6166-DE44-4969-8324-A12DA729E834}" dt="2023-02-18T08:42:16.038" v="5914" actId="26606"/>
          <ac:spMkLst>
            <pc:docMk/>
            <pc:sldMk cId="2922778958" sldId="265"/>
            <ac:spMk id="48" creationId="{B335AE8D-B60B-4BC5-98A0-ADB3712C8D8D}"/>
          </ac:spMkLst>
        </pc:spChg>
        <pc:spChg chg="add del">
          <ac:chgData name="Sally Kendal" userId="b06152d0-3d0c-47b7-b05f-3b57b1a8b349" providerId="ADAL" clId="{AE6F6166-DE44-4969-8324-A12DA729E834}" dt="2023-02-18T08:42:46.853" v="5916" actId="26606"/>
          <ac:spMkLst>
            <pc:docMk/>
            <pc:sldMk cId="2922778958" sldId="265"/>
            <ac:spMk id="49" creationId="{B335AE8D-B60B-4BC5-98A0-ADB3712C8D8D}"/>
          </ac:spMkLst>
        </pc:spChg>
        <pc:picChg chg="add del mod">
          <ac:chgData name="Sally Kendal" userId="b06152d0-3d0c-47b7-b05f-3b57b1a8b349" providerId="ADAL" clId="{AE6F6166-DE44-4969-8324-A12DA729E834}" dt="2023-02-17T15:00:12.759" v="5817" actId="931"/>
          <ac:picMkLst>
            <pc:docMk/>
            <pc:sldMk cId="2922778958" sldId="265"/>
            <ac:picMk id="7" creationId="{4815D11B-4814-A1DE-89AC-78C97D481C44}"/>
          </ac:picMkLst>
        </pc:picChg>
        <pc:picChg chg="add del mod">
          <ac:chgData name="Sally Kendal" userId="b06152d0-3d0c-47b7-b05f-3b57b1a8b349" providerId="ADAL" clId="{AE6F6166-DE44-4969-8324-A12DA729E834}" dt="2023-02-17T15:01:42.590" v="5824" actId="931"/>
          <ac:picMkLst>
            <pc:docMk/>
            <pc:sldMk cId="2922778958" sldId="265"/>
            <ac:picMk id="9" creationId="{549BEF38-C457-988A-FBBD-B6C292A1055E}"/>
          </ac:picMkLst>
        </pc:picChg>
        <pc:picChg chg="add mod ord">
          <ac:chgData name="Sally Kendal" userId="b06152d0-3d0c-47b7-b05f-3b57b1a8b349" providerId="ADAL" clId="{AE6F6166-DE44-4969-8324-A12DA729E834}" dt="2023-02-18T08:42:46.853" v="5916" actId="26606"/>
          <ac:picMkLst>
            <pc:docMk/>
            <pc:sldMk cId="2922778958" sldId="265"/>
            <ac:picMk id="11" creationId="{3B8389B4-722B-D6C7-7531-EE5B83C76F54}"/>
          </ac:picMkLst>
        </pc:picChg>
        <pc:picChg chg="add del">
          <ac:chgData name="Sally Kendal" userId="b06152d0-3d0c-47b7-b05f-3b57b1a8b349" providerId="ADAL" clId="{AE6F6166-DE44-4969-8324-A12DA729E834}" dt="2023-02-17T15:05:15.109" v="5875" actId="26606"/>
          <ac:picMkLst>
            <pc:docMk/>
            <pc:sldMk cId="2922778958" sldId="265"/>
            <ac:picMk id="23" creationId="{EE09A529-E47C-4634-BB98-0A9526C372B4}"/>
          </ac:picMkLst>
        </pc:picChg>
      </pc:sldChg>
      <pc:sldChg chg="addSp delSp modSp new del mod setBg modClrScheme chgLayout">
        <pc:chgData name="Sally Kendal" userId="b06152d0-3d0c-47b7-b05f-3b57b1a8b349" providerId="ADAL" clId="{AE6F6166-DE44-4969-8324-A12DA729E834}" dt="2023-02-16T21:03:55.174" v="5740" actId="2696"/>
        <pc:sldMkLst>
          <pc:docMk/>
          <pc:sldMk cId="960744275" sldId="266"/>
        </pc:sldMkLst>
        <pc:spChg chg="del">
          <ac:chgData name="Sally Kendal" userId="b06152d0-3d0c-47b7-b05f-3b57b1a8b349" providerId="ADAL" clId="{AE6F6166-DE44-4969-8324-A12DA729E834}" dt="2023-01-18T07:46:51.618" v="4290" actId="700"/>
          <ac:spMkLst>
            <pc:docMk/>
            <pc:sldMk cId="960744275" sldId="266"/>
            <ac:spMk id="2" creationId="{6D51E18F-2F9A-44ED-831D-015B65451661}"/>
          </ac:spMkLst>
        </pc:spChg>
        <pc:spChg chg="add mod ord">
          <ac:chgData name="Sally Kendal" userId="b06152d0-3d0c-47b7-b05f-3b57b1a8b349" providerId="ADAL" clId="{AE6F6166-DE44-4969-8324-A12DA729E834}" dt="2023-02-16T20:15:11.149" v="4495" actId="26606"/>
          <ac:spMkLst>
            <pc:docMk/>
            <pc:sldMk cId="960744275" sldId="266"/>
            <ac:spMk id="2" creationId="{AAB64544-BDA8-C23F-F4B5-18B378092DB9}"/>
          </ac:spMkLst>
        </pc:spChg>
        <pc:spChg chg="del">
          <ac:chgData name="Sally Kendal" userId="b06152d0-3d0c-47b7-b05f-3b57b1a8b349" providerId="ADAL" clId="{AE6F6166-DE44-4969-8324-A12DA729E834}" dt="2023-01-18T07:46:51.618" v="4290" actId="700"/>
          <ac:spMkLst>
            <pc:docMk/>
            <pc:sldMk cId="960744275" sldId="266"/>
            <ac:spMk id="3" creationId="{141CDEFB-98AB-4B42-9C45-B7A37940F95E}"/>
          </ac:spMkLst>
        </pc:spChg>
        <pc:spChg chg="del">
          <ac:chgData name="Sally Kendal" userId="b06152d0-3d0c-47b7-b05f-3b57b1a8b349" providerId="ADAL" clId="{AE6F6166-DE44-4969-8324-A12DA729E834}" dt="2023-01-18T07:46:51.618" v="4290" actId="700"/>
          <ac:spMkLst>
            <pc:docMk/>
            <pc:sldMk cId="960744275" sldId="266"/>
            <ac:spMk id="4" creationId="{6FE85A20-493C-4886-AC92-FB78F601138D}"/>
          </ac:spMkLst>
        </pc:spChg>
        <pc:spChg chg="add mod">
          <ac:chgData name="Sally Kendal" userId="b06152d0-3d0c-47b7-b05f-3b57b1a8b349" providerId="ADAL" clId="{AE6F6166-DE44-4969-8324-A12DA729E834}" dt="2023-02-16T20:15:11.149" v="4495" actId="26606"/>
          <ac:spMkLst>
            <pc:docMk/>
            <pc:sldMk cId="960744275" sldId="266"/>
            <ac:spMk id="5" creationId="{0BF87455-C4BC-4EFC-9924-1A13DE931612}"/>
          </ac:spMkLst>
        </pc:spChg>
        <pc:spChg chg="add mod">
          <ac:chgData name="Sally Kendal" userId="b06152d0-3d0c-47b7-b05f-3b57b1a8b349" providerId="ADAL" clId="{AE6F6166-DE44-4969-8324-A12DA729E834}" dt="2023-02-16T20:14:11.336" v="4485"/>
          <ac:spMkLst>
            <pc:docMk/>
            <pc:sldMk cId="960744275" sldId="266"/>
            <ac:spMk id="7" creationId="{92034046-0B7F-3DA1-C010-87D0523439CA}"/>
          </ac:spMkLst>
        </pc:spChg>
        <pc:spChg chg="add del">
          <ac:chgData name="Sally Kendal" userId="b06152d0-3d0c-47b7-b05f-3b57b1a8b349" providerId="ADAL" clId="{AE6F6166-DE44-4969-8324-A12DA729E834}" dt="2023-02-16T20:12:43.014" v="4472" actId="26606"/>
          <ac:spMkLst>
            <pc:docMk/>
            <pc:sldMk cId="960744275" sldId="266"/>
            <ac:spMk id="8" creationId="{E4F9F79B-A093-478E-96B5-EE02BC93A858}"/>
          </ac:spMkLst>
        </pc:spChg>
        <pc:spChg chg="add del">
          <ac:chgData name="Sally Kendal" userId="b06152d0-3d0c-47b7-b05f-3b57b1a8b349" providerId="ADAL" clId="{AE6F6166-DE44-4969-8324-A12DA729E834}" dt="2023-02-16T20:12:43.014" v="4472" actId="26606"/>
          <ac:spMkLst>
            <pc:docMk/>
            <pc:sldMk cId="960744275" sldId="266"/>
            <ac:spMk id="9" creationId="{9BBC0C84-DC2A-43AE-9576-0A44295E8B9C}"/>
          </ac:spMkLst>
        </pc:spChg>
        <pc:spChg chg="add del">
          <ac:chgData name="Sally Kendal" userId="b06152d0-3d0c-47b7-b05f-3b57b1a8b349" providerId="ADAL" clId="{AE6F6166-DE44-4969-8324-A12DA729E834}" dt="2023-02-16T20:13:17.889" v="4478" actId="26606"/>
          <ac:spMkLst>
            <pc:docMk/>
            <pc:sldMk cId="960744275" sldId="266"/>
            <ac:spMk id="10" creationId="{F60FCA6E-0894-46CD-BD49-5955A51E0084}"/>
          </ac:spMkLst>
        </pc:spChg>
        <pc:spChg chg="add del">
          <ac:chgData name="Sally Kendal" userId="b06152d0-3d0c-47b7-b05f-3b57b1a8b349" providerId="ADAL" clId="{AE6F6166-DE44-4969-8324-A12DA729E834}" dt="2023-02-16T20:09:58.047" v="4467" actId="26606"/>
          <ac:spMkLst>
            <pc:docMk/>
            <pc:sldMk cId="960744275" sldId="266"/>
            <ac:spMk id="11" creationId="{5E39A796-BE83-48B1-B33F-35C4A32AAB57}"/>
          </ac:spMkLst>
        </pc:spChg>
        <pc:spChg chg="add del">
          <ac:chgData name="Sally Kendal" userId="b06152d0-3d0c-47b7-b05f-3b57b1a8b349" providerId="ADAL" clId="{AE6F6166-DE44-4969-8324-A12DA729E834}" dt="2023-02-16T20:13:17.889" v="4478" actId="26606"/>
          <ac:spMkLst>
            <pc:docMk/>
            <pc:sldMk cId="960744275" sldId="266"/>
            <ac:spMk id="12" creationId="{E78C6E4B-A1F1-4B6C-97EC-BE997495D6AC}"/>
          </ac:spMkLst>
        </pc:spChg>
        <pc:spChg chg="add del">
          <ac:chgData name="Sally Kendal" userId="b06152d0-3d0c-47b7-b05f-3b57b1a8b349" providerId="ADAL" clId="{AE6F6166-DE44-4969-8324-A12DA729E834}" dt="2023-02-16T20:09:58.047" v="4467" actId="26606"/>
          <ac:spMkLst>
            <pc:docMk/>
            <pc:sldMk cId="960744275" sldId="266"/>
            <ac:spMk id="13" creationId="{72F84B47-E267-4194-8194-831DB7B5547F}"/>
          </ac:spMkLst>
        </pc:spChg>
        <pc:spChg chg="add">
          <ac:chgData name="Sally Kendal" userId="b06152d0-3d0c-47b7-b05f-3b57b1a8b349" providerId="ADAL" clId="{AE6F6166-DE44-4969-8324-A12DA729E834}" dt="2023-02-16T20:15:11.149" v="4495" actId="26606"/>
          <ac:spMkLst>
            <pc:docMk/>
            <pc:sldMk cId="960744275" sldId="266"/>
            <ac:spMk id="14" creationId="{E78C6E4B-A1F1-4B6C-97EC-BE997495D6AC}"/>
          </ac:spMkLst>
        </pc:spChg>
        <pc:spChg chg="add del">
          <ac:chgData name="Sally Kendal" userId="b06152d0-3d0c-47b7-b05f-3b57b1a8b349" providerId="ADAL" clId="{AE6F6166-DE44-4969-8324-A12DA729E834}" dt="2023-02-16T20:12:43.014" v="4472" actId="26606"/>
          <ac:spMkLst>
            <pc:docMk/>
            <pc:sldMk cId="960744275" sldId="266"/>
            <ac:spMk id="15" creationId="{F7194F93-1F71-4A70-9DF1-28F183771111}"/>
          </ac:spMkLst>
        </pc:spChg>
        <pc:spChg chg="add">
          <ac:chgData name="Sally Kendal" userId="b06152d0-3d0c-47b7-b05f-3b57b1a8b349" providerId="ADAL" clId="{AE6F6166-DE44-4969-8324-A12DA729E834}" dt="2023-02-16T20:15:11.149" v="4495" actId="26606"/>
          <ac:spMkLst>
            <pc:docMk/>
            <pc:sldMk cId="960744275" sldId="266"/>
            <ac:spMk id="16" creationId="{F60FCA6E-0894-46CD-BD49-5955A51E0084}"/>
          </ac:spMkLst>
        </pc:spChg>
        <pc:spChg chg="add del">
          <ac:chgData name="Sally Kendal" userId="b06152d0-3d0c-47b7-b05f-3b57b1a8b349" providerId="ADAL" clId="{AE6F6166-DE44-4969-8324-A12DA729E834}" dt="2023-02-16T20:12:48.818" v="4474" actId="26606"/>
          <ac:spMkLst>
            <pc:docMk/>
            <pc:sldMk cId="960744275" sldId="266"/>
            <ac:spMk id="19" creationId="{7AE6B20F-770E-430C-BB31-53E9721BAAD0}"/>
          </ac:spMkLst>
        </pc:spChg>
        <pc:spChg chg="add del">
          <ac:chgData name="Sally Kendal" userId="b06152d0-3d0c-47b7-b05f-3b57b1a8b349" providerId="ADAL" clId="{AE6F6166-DE44-4969-8324-A12DA729E834}" dt="2023-02-16T20:12:48.818" v="4474" actId="26606"/>
          <ac:spMkLst>
            <pc:docMk/>
            <pc:sldMk cId="960744275" sldId="266"/>
            <ac:spMk id="20" creationId="{8750D957-6298-455C-B169-BF28D1B57AA1}"/>
          </ac:spMkLst>
        </pc:spChg>
        <pc:picChg chg="add del mod">
          <ac:chgData name="Sally Kendal" userId="b06152d0-3d0c-47b7-b05f-3b57b1a8b349" providerId="ADAL" clId="{AE6F6166-DE44-4969-8324-A12DA729E834}" dt="2023-02-16T19:51:01.223" v="4381" actId="478"/>
          <ac:picMkLst>
            <pc:docMk/>
            <pc:sldMk cId="960744275" sldId="266"/>
            <ac:picMk id="3" creationId="{AAF85B95-19F9-C9FC-67A5-4B5D888EECCC}"/>
          </ac:picMkLst>
        </pc:picChg>
        <pc:picChg chg="add mod ord">
          <ac:chgData name="Sally Kendal" userId="b06152d0-3d0c-47b7-b05f-3b57b1a8b349" providerId="ADAL" clId="{AE6F6166-DE44-4969-8324-A12DA729E834}" dt="2023-02-16T20:15:11.149" v="4495" actId="26606"/>
          <ac:picMkLst>
            <pc:docMk/>
            <pc:sldMk cId="960744275" sldId="266"/>
            <ac:picMk id="6" creationId="{D5298675-524E-31E4-61C2-ED89524D1EB8}"/>
          </ac:picMkLst>
        </pc:picChg>
        <pc:cxnChg chg="add del">
          <ac:chgData name="Sally Kendal" userId="b06152d0-3d0c-47b7-b05f-3b57b1a8b349" providerId="ADAL" clId="{AE6F6166-DE44-4969-8324-A12DA729E834}" dt="2023-02-16T20:12:43.014" v="4472" actId="26606"/>
          <ac:cxnSpMkLst>
            <pc:docMk/>
            <pc:sldMk cId="960744275" sldId="266"/>
            <ac:cxnSpMk id="17" creationId="{D4C22394-EBC2-4FAF-A555-6C02D589EED7}"/>
          </ac:cxnSpMkLst>
        </pc:cxnChg>
      </pc:sldChg>
      <pc:sldChg chg="addSp delSp modSp add mod setBg">
        <pc:chgData name="Sally Kendal" userId="b06152d0-3d0c-47b7-b05f-3b57b1a8b349" providerId="ADAL" clId="{AE6F6166-DE44-4969-8324-A12DA729E834}" dt="2023-02-22T20:52:04.976" v="6523" actId="14100"/>
        <pc:sldMkLst>
          <pc:docMk/>
          <pc:sldMk cId="3959065726" sldId="267"/>
        </pc:sldMkLst>
        <pc:spChg chg="mod ord">
          <ac:chgData name="Sally Kendal" userId="b06152d0-3d0c-47b7-b05f-3b57b1a8b349" providerId="ADAL" clId="{AE6F6166-DE44-4969-8324-A12DA729E834}" dt="2023-02-16T20:17:07.870" v="4502" actId="20577"/>
          <ac:spMkLst>
            <pc:docMk/>
            <pc:sldMk cId="3959065726" sldId="267"/>
            <ac:spMk id="2" creationId="{AAB64544-BDA8-C23F-F4B5-18B378092DB9}"/>
          </ac:spMkLst>
        </pc:spChg>
        <pc:spChg chg="add del mod">
          <ac:chgData name="Sally Kendal" userId="b06152d0-3d0c-47b7-b05f-3b57b1a8b349" providerId="ADAL" clId="{AE6F6166-DE44-4969-8324-A12DA729E834}" dt="2023-02-16T20:17:19.574" v="4506" actId="478"/>
          <ac:spMkLst>
            <pc:docMk/>
            <pc:sldMk cId="3959065726" sldId="267"/>
            <ac:spMk id="4" creationId="{C0253B04-4D1E-A058-075E-C0738E97D20B}"/>
          </ac:spMkLst>
        </pc:spChg>
        <pc:spChg chg="add del mod">
          <ac:chgData name="Sally Kendal" userId="b06152d0-3d0c-47b7-b05f-3b57b1a8b349" providerId="ADAL" clId="{AE6F6166-DE44-4969-8324-A12DA729E834}" dt="2023-02-16T20:53:11.190" v="5463" actId="478"/>
          <ac:spMkLst>
            <pc:docMk/>
            <pc:sldMk cId="3959065726" sldId="267"/>
            <ac:spMk id="5" creationId="{0BF87455-C4BC-4EFC-9924-1A13DE931612}"/>
          </ac:spMkLst>
        </pc:spChg>
        <pc:spChg chg="mod">
          <ac:chgData name="Sally Kendal" userId="b06152d0-3d0c-47b7-b05f-3b57b1a8b349" providerId="ADAL" clId="{AE6F6166-DE44-4969-8324-A12DA729E834}" dt="2023-02-16T20:55:46.704" v="5504" actId="121"/>
          <ac:spMkLst>
            <pc:docMk/>
            <pc:sldMk cId="3959065726" sldId="267"/>
            <ac:spMk id="7" creationId="{92034046-0B7F-3DA1-C010-87D0523439CA}"/>
          </ac:spMkLst>
        </pc:spChg>
        <pc:spChg chg="add mod">
          <ac:chgData name="Sally Kendal" userId="b06152d0-3d0c-47b7-b05f-3b57b1a8b349" providerId="ADAL" clId="{AE6F6166-DE44-4969-8324-A12DA729E834}" dt="2023-02-16T20:53:27.969" v="5465" actId="1076"/>
          <ac:spMkLst>
            <pc:docMk/>
            <pc:sldMk cId="3959065726" sldId="267"/>
            <ac:spMk id="9" creationId="{B1FFF7A7-E46F-3C59-8865-0A02E35EE472}"/>
          </ac:spMkLst>
        </pc:spChg>
        <pc:spChg chg="add del">
          <ac:chgData name="Sally Kendal" userId="b06152d0-3d0c-47b7-b05f-3b57b1a8b349" providerId="ADAL" clId="{AE6F6166-DE44-4969-8324-A12DA729E834}" dt="2023-02-16T20:14:52.581" v="4489" actId="26606"/>
          <ac:spMkLst>
            <pc:docMk/>
            <pc:sldMk cId="3959065726" sldId="267"/>
            <ac:spMk id="12" creationId="{F60FCA6E-0894-46CD-BD49-5955A51E0084}"/>
          </ac:spMkLst>
        </pc:spChg>
        <pc:spChg chg="add del mod">
          <ac:chgData name="Sally Kendal" userId="b06152d0-3d0c-47b7-b05f-3b57b1a8b349" providerId="ADAL" clId="{AE6F6166-DE44-4969-8324-A12DA729E834}" dt="2023-02-16T20:50:48.924" v="5332" actId="478"/>
          <ac:spMkLst>
            <pc:docMk/>
            <pc:sldMk cId="3959065726" sldId="267"/>
            <ac:spMk id="13" creationId="{D54D46A5-FABD-45BA-2117-1EDAE6B29D39}"/>
          </ac:spMkLst>
        </pc:spChg>
        <pc:spChg chg="add del">
          <ac:chgData name="Sally Kendal" userId="b06152d0-3d0c-47b7-b05f-3b57b1a8b349" providerId="ADAL" clId="{AE6F6166-DE44-4969-8324-A12DA729E834}" dt="2023-02-16T20:14:52.581" v="4489" actId="26606"/>
          <ac:spMkLst>
            <pc:docMk/>
            <pc:sldMk cId="3959065726" sldId="267"/>
            <ac:spMk id="14" creationId="{E78C6E4B-A1F1-4B6C-97EC-BE997495D6AC}"/>
          </ac:spMkLst>
        </pc:spChg>
        <pc:spChg chg="add del">
          <ac:chgData name="Sally Kendal" userId="b06152d0-3d0c-47b7-b05f-3b57b1a8b349" providerId="ADAL" clId="{AE6F6166-DE44-4969-8324-A12DA729E834}" dt="2023-02-16T20:15:01.305" v="4494" actId="26606"/>
          <ac:spMkLst>
            <pc:docMk/>
            <pc:sldMk cId="3959065726" sldId="267"/>
            <ac:spMk id="16" creationId="{5E39A796-BE83-48B1-B33F-35C4A32AAB57}"/>
          </ac:spMkLst>
        </pc:spChg>
        <pc:spChg chg="add del">
          <ac:chgData name="Sally Kendal" userId="b06152d0-3d0c-47b7-b05f-3b57b1a8b349" providerId="ADAL" clId="{AE6F6166-DE44-4969-8324-A12DA729E834}" dt="2023-02-16T20:15:01.305" v="4494" actId="26606"/>
          <ac:spMkLst>
            <pc:docMk/>
            <pc:sldMk cId="3959065726" sldId="267"/>
            <ac:spMk id="17" creationId="{72F84B47-E267-4194-8194-831DB7B5547F}"/>
          </ac:spMkLst>
        </pc:spChg>
        <pc:spChg chg="add del mod">
          <ac:chgData name="Sally Kendal" userId="b06152d0-3d0c-47b7-b05f-3b57b1a8b349" providerId="ADAL" clId="{AE6F6166-DE44-4969-8324-A12DA729E834}" dt="2023-02-16T20:53:21.263" v="5464" actId="478"/>
          <ac:spMkLst>
            <pc:docMk/>
            <pc:sldMk cId="3959065726" sldId="267"/>
            <ac:spMk id="18" creationId="{91D10802-E27C-8E25-EE53-D964E693E98E}"/>
          </ac:spMkLst>
        </pc:spChg>
        <pc:spChg chg="add del">
          <ac:chgData name="Sally Kendal" userId="b06152d0-3d0c-47b7-b05f-3b57b1a8b349" providerId="ADAL" clId="{AE6F6166-DE44-4969-8324-A12DA729E834}" dt="2023-02-16T20:53:37.266" v="5467" actId="22"/>
          <ac:spMkLst>
            <pc:docMk/>
            <pc:sldMk cId="3959065726" sldId="267"/>
            <ac:spMk id="20" creationId="{9455FDC7-20FD-D4E1-8861-503497BA1437}"/>
          </ac:spMkLst>
        </pc:spChg>
        <pc:spChg chg="add del">
          <ac:chgData name="Sally Kendal" userId="b06152d0-3d0c-47b7-b05f-3b57b1a8b349" providerId="ADAL" clId="{AE6F6166-DE44-4969-8324-A12DA729E834}" dt="2023-02-16T20:53:43.991" v="5469" actId="22"/>
          <ac:spMkLst>
            <pc:docMk/>
            <pc:sldMk cId="3959065726" sldId="267"/>
            <ac:spMk id="22" creationId="{3C60DA81-A5CB-9BBF-4DF6-A5FC64B69A9C}"/>
          </ac:spMkLst>
        </pc:spChg>
        <pc:spChg chg="add mod">
          <ac:chgData name="Sally Kendal" userId="b06152d0-3d0c-47b7-b05f-3b57b1a8b349" providerId="ADAL" clId="{AE6F6166-DE44-4969-8324-A12DA729E834}" dt="2023-02-22T20:32:44.018" v="6217" actId="20577"/>
          <ac:spMkLst>
            <pc:docMk/>
            <pc:sldMk cId="3959065726" sldId="267"/>
            <ac:spMk id="24" creationId="{D995E6E5-BED2-B1A6-6642-0B14491D9D04}"/>
          </ac:spMkLst>
        </pc:spChg>
        <pc:picChg chg="mod">
          <ac:chgData name="Sally Kendal" userId="b06152d0-3d0c-47b7-b05f-3b57b1a8b349" providerId="ADAL" clId="{AE6F6166-DE44-4969-8324-A12DA729E834}" dt="2023-02-22T20:52:04.976" v="6523" actId="14100"/>
          <ac:picMkLst>
            <pc:docMk/>
            <pc:sldMk cId="3959065726" sldId="267"/>
            <ac:picMk id="6" creationId="{D5298675-524E-31E4-61C2-ED89524D1EB8}"/>
          </ac:picMkLst>
        </pc:picChg>
        <pc:picChg chg="add mod">
          <ac:chgData name="Sally Kendal" userId="b06152d0-3d0c-47b7-b05f-3b57b1a8b349" providerId="ADAL" clId="{AE6F6166-DE44-4969-8324-A12DA729E834}" dt="2023-02-22T20:24:53.293" v="5953" actId="1076"/>
          <ac:picMkLst>
            <pc:docMk/>
            <pc:sldMk cId="3959065726" sldId="267"/>
            <ac:picMk id="10" creationId="{A55503D0-5E4E-764E-1392-2F4D502CC743}"/>
          </ac:picMkLst>
        </pc:picChg>
      </pc:sldChg>
      <pc:sldMasterChg chg="setBg modSldLayout">
        <pc:chgData name="Sally Kendal" userId="b06152d0-3d0c-47b7-b05f-3b57b1a8b349" providerId="ADAL" clId="{AE6F6166-DE44-4969-8324-A12DA729E834}" dt="2023-02-17T15:07:29.821" v="5894"/>
        <pc:sldMasterMkLst>
          <pc:docMk/>
          <pc:sldMasterMk cId="3389064851" sldId="2147483660"/>
        </pc:sldMasterMkLst>
        <pc:sldLayoutChg chg="setBg">
          <pc:chgData name="Sally Kendal" userId="b06152d0-3d0c-47b7-b05f-3b57b1a8b349" providerId="ADAL" clId="{AE6F6166-DE44-4969-8324-A12DA729E834}" dt="2023-02-17T15:07:29.821" v="5894"/>
          <pc:sldLayoutMkLst>
            <pc:docMk/>
            <pc:sldMasterMk cId="3389064851" sldId="2147483660"/>
            <pc:sldLayoutMk cId="216302340" sldId="2147483661"/>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2301863010" sldId="2147483662"/>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3203095500" sldId="2147483663"/>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3124095664" sldId="2147483664"/>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2644354259" sldId="2147483665"/>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4147084241" sldId="2147483666"/>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664697227" sldId="2147483667"/>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720230820" sldId="2147483668"/>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1309109705" sldId="2147483669"/>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574245403" sldId="2147483670"/>
          </pc:sldLayoutMkLst>
        </pc:sldLayoutChg>
        <pc:sldLayoutChg chg="setBg">
          <pc:chgData name="Sally Kendal" userId="b06152d0-3d0c-47b7-b05f-3b57b1a8b349" providerId="ADAL" clId="{AE6F6166-DE44-4969-8324-A12DA729E834}" dt="2023-02-17T15:07:29.821" v="5894"/>
          <pc:sldLayoutMkLst>
            <pc:docMk/>
            <pc:sldMasterMk cId="3389064851" sldId="2147483660"/>
            <pc:sldLayoutMk cId="708744283" sldId="2147483671"/>
          </pc:sldLayoutMkLst>
        </pc:sldLayoutChg>
      </pc:sldMasterChg>
    </pc:docChg>
  </pc:docChgLst>
  <pc:docChgLst>
    <pc:chgData name="Sally Kendal" userId="b06152d0-3d0c-47b7-b05f-3b57b1a8b349" providerId="ADAL" clId="{062C3C60-86A2-489D-8960-F3DD5E57CBB3}"/>
    <pc:docChg chg="undo redo custSel addSld modSld sldOrd modMainMaster">
      <pc:chgData name="Sally Kendal" userId="b06152d0-3d0c-47b7-b05f-3b57b1a8b349" providerId="ADAL" clId="{062C3C60-86A2-489D-8960-F3DD5E57CBB3}" dt="2023-01-15T11:14:28.990" v="1668"/>
      <pc:docMkLst>
        <pc:docMk/>
      </pc:docMkLst>
      <pc:sldChg chg="addSp delSp modSp new mod ord modClrScheme chgLayout">
        <pc:chgData name="Sally Kendal" userId="b06152d0-3d0c-47b7-b05f-3b57b1a8b349" providerId="ADAL" clId="{062C3C60-86A2-489D-8960-F3DD5E57CBB3}" dt="2023-01-15T10:56:26.477" v="1666" actId="20577"/>
        <pc:sldMkLst>
          <pc:docMk/>
          <pc:sldMk cId="2444065936" sldId="256"/>
        </pc:sldMkLst>
        <pc:spChg chg="del">
          <ac:chgData name="Sally Kendal" userId="b06152d0-3d0c-47b7-b05f-3b57b1a8b349" providerId="ADAL" clId="{062C3C60-86A2-489D-8960-F3DD5E57CBB3}" dt="2023-01-14T22:28:32.136" v="2"/>
          <ac:spMkLst>
            <pc:docMk/>
            <pc:sldMk cId="2444065936" sldId="256"/>
            <ac:spMk id="2" creationId="{3D547890-2A99-4F40-9A7F-FEFCD55DEB3B}"/>
          </ac:spMkLst>
        </pc:spChg>
        <pc:spChg chg="del">
          <ac:chgData name="Sally Kendal" userId="b06152d0-3d0c-47b7-b05f-3b57b1a8b349" providerId="ADAL" clId="{062C3C60-86A2-489D-8960-F3DD5E57CBB3}" dt="2023-01-14T22:28:32.136" v="2"/>
          <ac:spMkLst>
            <pc:docMk/>
            <pc:sldMk cId="2444065936" sldId="256"/>
            <ac:spMk id="3" creationId="{07022F3D-5E7D-4DD1-ACAD-6D650C5ECC4B}"/>
          </ac:spMkLst>
        </pc:spChg>
        <pc:spChg chg="add del mod ord">
          <ac:chgData name="Sally Kendal" userId="b06152d0-3d0c-47b7-b05f-3b57b1a8b349" providerId="ADAL" clId="{062C3C60-86A2-489D-8960-F3DD5E57CBB3}" dt="2023-01-14T22:59:32.335" v="230" actId="700"/>
          <ac:spMkLst>
            <pc:docMk/>
            <pc:sldMk cId="2444065936" sldId="256"/>
            <ac:spMk id="4" creationId="{A61C762C-9166-4EA4-92FB-C19AE573B206}"/>
          </ac:spMkLst>
        </pc:spChg>
        <pc:spChg chg="add del mod">
          <ac:chgData name="Sally Kendal" userId="b06152d0-3d0c-47b7-b05f-3b57b1a8b349" providerId="ADAL" clId="{062C3C60-86A2-489D-8960-F3DD5E57CBB3}" dt="2023-01-14T22:59:32.335" v="230" actId="700"/>
          <ac:spMkLst>
            <pc:docMk/>
            <pc:sldMk cId="2444065936" sldId="256"/>
            <ac:spMk id="5" creationId="{9EA6918F-4BD3-4DD0-96AF-3EC88A0F889A}"/>
          </ac:spMkLst>
        </pc:spChg>
        <pc:spChg chg="add mod">
          <ac:chgData name="Sally Kendal" userId="b06152d0-3d0c-47b7-b05f-3b57b1a8b349" providerId="ADAL" clId="{062C3C60-86A2-489D-8960-F3DD5E57CBB3}" dt="2023-01-14T22:29:50.310" v="6" actId="14100"/>
          <ac:spMkLst>
            <pc:docMk/>
            <pc:sldMk cId="2444065936" sldId="256"/>
            <ac:spMk id="6" creationId="{7784CFD7-8B4B-423C-9398-16830099865B}"/>
          </ac:spMkLst>
        </pc:spChg>
        <pc:spChg chg="add mod ord">
          <ac:chgData name="Sally Kendal" userId="b06152d0-3d0c-47b7-b05f-3b57b1a8b349" providerId="ADAL" clId="{062C3C60-86A2-489D-8960-F3DD5E57CBB3}" dt="2023-01-15T10:38:45.281" v="1389" actId="14100"/>
          <ac:spMkLst>
            <pc:docMk/>
            <pc:sldMk cId="2444065936" sldId="256"/>
            <ac:spMk id="7" creationId="{8941B974-6FDB-42B6-AF4B-9C314BF49AE1}"/>
          </ac:spMkLst>
        </pc:spChg>
        <pc:spChg chg="add del mod">
          <ac:chgData name="Sally Kendal" userId="b06152d0-3d0c-47b7-b05f-3b57b1a8b349" providerId="ADAL" clId="{062C3C60-86A2-489D-8960-F3DD5E57CBB3}" dt="2023-01-14T23:09:16.861" v="501" actId="478"/>
          <ac:spMkLst>
            <pc:docMk/>
            <pc:sldMk cId="2444065936" sldId="256"/>
            <ac:spMk id="8" creationId="{2C255910-749F-40B3-ACF3-163D33FEA0A5}"/>
          </ac:spMkLst>
        </pc:spChg>
        <pc:spChg chg="add del mod">
          <ac:chgData name="Sally Kendal" userId="b06152d0-3d0c-47b7-b05f-3b57b1a8b349" providerId="ADAL" clId="{062C3C60-86A2-489D-8960-F3DD5E57CBB3}" dt="2023-01-14T23:09:15.289" v="499" actId="478"/>
          <ac:spMkLst>
            <pc:docMk/>
            <pc:sldMk cId="2444065936" sldId="256"/>
            <ac:spMk id="9" creationId="{E33543EB-C015-44AD-9C1E-08F981C12298}"/>
          </ac:spMkLst>
        </pc:spChg>
        <pc:spChg chg="add del mod">
          <ac:chgData name="Sally Kendal" userId="b06152d0-3d0c-47b7-b05f-3b57b1a8b349" providerId="ADAL" clId="{062C3C60-86A2-489D-8960-F3DD5E57CBB3}" dt="2023-01-14T23:09:15.880" v="500" actId="478"/>
          <ac:spMkLst>
            <pc:docMk/>
            <pc:sldMk cId="2444065936" sldId="256"/>
            <ac:spMk id="10" creationId="{3B16EA74-8A35-427C-BBA1-D6D7E6CDA909}"/>
          </ac:spMkLst>
        </pc:spChg>
        <pc:spChg chg="add del mod">
          <ac:chgData name="Sally Kendal" userId="b06152d0-3d0c-47b7-b05f-3b57b1a8b349" providerId="ADAL" clId="{062C3C60-86A2-489D-8960-F3DD5E57CBB3}" dt="2023-01-14T23:09:17.462" v="502" actId="478"/>
          <ac:spMkLst>
            <pc:docMk/>
            <pc:sldMk cId="2444065936" sldId="256"/>
            <ac:spMk id="11" creationId="{F3CF1940-CD4B-4398-A102-F3A54BD0E656}"/>
          </ac:spMkLst>
        </pc:spChg>
        <pc:spChg chg="add del mod">
          <ac:chgData name="Sally Kendal" userId="b06152d0-3d0c-47b7-b05f-3b57b1a8b349" providerId="ADAL" clId="{062C3C60-86A2-489D-8960-F3DD5E57CBB3}" dt="2023-01-14T23:04:48.182" v="416" actId="478"/>
          <ac:spMkLst>
            <pc:docMk/>
            <pc:sldMk cId="2444065936" sldId="256"/>
            <ac:spMk id="12" creationId="{B48FB9D9-80CD-44F6-8670-6F4108C71BB5}"/>
          </ac:spMkLst>
        </pc:spChg>
        <pc:spChg chg="add del mod">
          <ac:chgData name="Sally Kendal" userId="b06152d0-3d0c-47b7-b05f-3b57b1a8b349" providerId="ADAL" clId="{062C3C60-86A2-489D-8960-F3DD5E57CBB3}" dt="2023-01-14T23:13:09.170" v="511" actId="21"/>
          <ac:spMkLst>
            <pc:docMk/>
            <pc:sldMk cId="2444065936" sldId="256"/>
            <ac:spMk id="13" creationId="{8672868D-94A2-4376-A99A-A600628933F1}"/>
          </ac:spMkLst>
        </pc:spChg>
        <pc:spChg chg="add del mod">
          <ac:chgData name="Sally Kendal" userId="b06152d0-3d0c-47b7-b05f-3b57b1a8b349" providerId="ADAL" clId="{062C3C60-86A2-489D-8960-F3DD5E57CBB3}" dt="2023-01-15T10:44:44.011" v="1491" actId="478"/>
          <ac:spMkLst>
            <pc:docMk/>
            <pc:sldMk cId="2444065936" sldId="256"/>
            <ac:spMk id="26" creationId="{3BED1946-B9C0-48C5-AB8C-B3F9D3F58BD1}"/>
          </ac:spMkLst>
        </pc:spChg>
        <pc:spChg chg="add mod">
          <ac:chgData name="Sally Kendal" userId="b06152d0-3d0c-47b7-b05f-3b57b1a8b349" providerId="ADAL" clId="{062C3C60-86A2-489D-8960-F3DD5E57CBB3}" dt="2023-01-15T10:37:39.887" v="1343" actId="207"/>
          <ac:spMkLst>
            <pc:docMk/>
            <pc:sldMk cId="2444065936" sldId="256"/>
            <ac:spMk id="27" creationId="{1E6B5799-25A1-4FA2-93C4-EF1F32B8D293}"/>
          </ac:spMkLst>
        </pc:spChg>
        <pc:spChg chg="add del mod">
          <ac:chgData name="Sally Kendal" userId="b06152d0-3d0c-47b7-b05f-3b57b1a8b349" providerId="ADAL" clId="{062C3C60-86A2-489D-8960-F3DD5E57CBB3}" dt="2023-01-15T10:38:59.378" v="1392" actId="478"/>
          <ac:spMkLst>
            <pc:docMk/>
            <pc:sldMk cId="2444065936" sldId="256"/>
            <ac:spMk id="28" creationId="{29C53DF6-7AE9-416F-BAD2-DA2C65ED499A}"/>
          </ac:spMkLst>
        </pc:spChg>
        <pc:spChg chg="add del mod">
          <ac:chgData name="Sally Kendal" userId="b06152d0-3d0c-47b7-b05f-3b57b1a8b349" providerId="ADAL" clId="{062C3C60-86A2-489D-8960-F3DD5E57CBB3}" dt="2023-01-15T09:59:52.308" v="1031" actId="47"/>
          <ac:spMkLst>
            <pc:docMk/>
            <pc:sldMk cId="2444065936" sldId="256"/>
            <ac:spMk id="29" creationId="{029F5755-00A9-4511-A0D0-8339103A7BCF}"/>
          </ac:spMkLst>
        </pc:spChg>
        <pc:spChg chg="add del mod">
          <ac:chgData name="Sally Kendal" userId="b06152d0-3d0c-47b7-b05f-3b57b1a8b349" providerId="ADAL" clId="{062C3C60-86A2-489D-8960-F3DD5E57CBB3}" dt="2023-01-15T09:58:04.309" v="1005" actId="478"/>
          <ac:spMkLst>
            <pc:docMk/>
            <pc:sldMk cId="2444065936" sldId="256"/>
            <ac:spMk id="30" creationId="{E17C1C89-86E4-422D-8279-6CF06354940D}"/>
          </ac:spMkLst>
        </pc:spChg>
        <pc:spChg chg="add del mod">
          <ac:chgData name="Sally Kendal" userId="b06152d0-3d0c-47b7-b05f-3b57b1a8b349" providerId="ADAL" clId="{062C3C60-86A2-489D-8960-F3DD5E57CBB3}" dt="2023-01-15T10:39:02.068" v="1395" actId="478"/>
          <ac:spMkLst>
            <pc:docMk/>
            <pc:sldMk cId="2444065936" sldId="256"/>
            <ac:spMk id="31" creationId="{98FA88AC-6813-43A6-9F78-E45AE10CC551}"/>
          </ac:spMkLst>
        </pc:spChg>
        <pc:spChg chg="add del mod">
          <ac:chgData name="Sally Kendal" userId="b06152d0-3d0c-47b7-b05f-3b57b1a8b349" providerId="ADAL" clId="{062C3C60-86A2-489D-8960-F3DD5E57CBB3}" dt="2023-01-15T09:56:53.287" v="970" actId="478"/>
          <ac:spMkLst>
            <pc:docMk/>
            <pc:sldMk cId="2444065936" sldId="256"/>
            <ac:spMk id="32" creationId="{A958F942-7460-4AA5-B679-126FB68FE1B2}"/>
          </ac:spMkLst>
        </pc:spChg>
        <pc:spChg chg="add del mod">
          <ac:chgData name="Sally Kendal" userId="b06152d0-3d0c-47b7-b05f-3b57b1a8b349" providerId="ADAL" clId="{062C3C60-86A2-489D-8960-F3DD5E57CBB3}" dt="2023-01-15T10:39:01.441" v="1394" actId="478"/>
          <ac:spMkLst>
            <pc:docMk/>
            <pc:sldMk cId="2444065936" sldId="256"/>
            <ac:spMk id="34" creationId="{E47904DF-CABB-4CDD-80E0-E2A5BE5D5CCC}"/>
          </ac:spMkLst>
        </pc:spChg>
        <pc:spChg chg="add del mod">
          <ac:chgData name="Sally Kendal" userId="b06152d0-3d0c-47b7-b05f-3b57b1a8b349" providerId="ADAL" clId="{062C3C60-86A2-489D-8960-F3DD5E57CBB3}" dt="2023-01-15T10:39:02.655" v="1396" actId="478"/>
          <ac:spMkLst>
            <pc:docMk/>
            <pc:sldMk cId="2444065936" sldId="256"/>
            <ac:spMk id="35" creationId="{501A3495-E62F-488C-B756-1BAFF9A3A245}"/>
          </ac:spMkLst>
        </pc:spChg>
        <pc:spChg chg="add del mod">
          <ac:chgData name="Sally Kendal" userId="b06152d0-3d0c-47b7-b05f-3b57b1a8b349" providerId="ADAL" clId="{062C3C60-86A2-489D-8960-F3DD5E57CBB3}" dt="2023-01-15T10:08:03.567" v="1134" actId="478"/>
          <ac:spMkLst>
            <pc:docMk/>
            <pc:sldMk cId="2444065936" sldId="256"/>
            <ac:spMk id="37" creationId="{FA0B4D2F-A892-4A88-BE40-EA470D646724}"/>
          </ac:spMkLst>
        </pc:spChg>
        <pc:spChg chg="add del mod">
          <ac:chgData name="Sally Kendal" userId="b06152d0-3d0c-47b7-b05f-3b57b1a8b349" providerId="ADAL" clId="{062C3C60-86A2-489D-8960-F3DD5E57CBB3}" dt="2023-01-15T10:44:40.743" v="1490" actId="1076"/>
          <ac:spMkLst>
            <pc:docMk/>
            <pc:sldMk cId="2444065936" sldId="256"/>
            <ac:spMk id="38" creationId="{92105C6F-F81E-4BB0-85D7-1588F983CD6E}"/>
          </ac:spMkLst>
        </pc:spChg>
        <pc:spChg chg="add del mod">
          <ac:chgData name="Sally Kendal" userId="b06152d0-3d0c-47b7-b05f-3b57b1a8b349" providerId="ADAL" clId="{062C3C60-86A2-489D-8960-F3DD5E57CBB3}" dt="2023-01-15T10:08:34.816" v="1140" actId="11529"/>
          <ac:spMkLst>
            <pc:docMk/>
            <pc:sldMk cId="2444065936" sldId="256"/>
            <ac:spMk id="39" creationId="{692E0F5E-81B0-4F4C-B918-7A5B42419707}"/>
          </ac:spMkLst>
        </pc:spChg>
        <pc:spChg chg="add del mod">
          <ac:chgData name="Sally Kendal" userId="b06152d0-3d0c-47b7-b05f-3b57b1a8b349" providerId="ADAL" clId="{062C3C60-86A2-489D-8960-F3DD5E57CBB3}" dt="2023-01-15T10:08:50.091" v="1144" actId="11529"/>
          <ac:spMkLst>
            <pc:docMk/>
            <pc:sldMk cId="2444065936" sldId="256"/>
            <ac:spMk id="40" creationId="{E2DEE552-3206-499D-B382-28C4EB17BDEB}"/>
          </ac:spMkLst>
        </pc:spChg>
        <pc:spChg chg="add del mod">
          <ac:chgData name="Sally Kendal" userId="b06152d0-3d0c-47b7-b05f-3b57b1a8b349" providerId="ADAL" clId="{062C3C60-86A2-489D-8960-F3DD5E57CBB3}" dt="2023-01-15T10:09:21.355" v="1151" actId="478"/>
          <ac:spMkLst>
            <pc:docMk/>
            <pc:sldMk cId="2444065936" sldId="256"/>
            <ac:spMk id="41" creationId="{D6641D6F-349A-43C9-9C8B-AA3FA02EB3DE}"/>
          </ac:spMkLst>
        </pc:spChg>
        <pc:spChg chg="add del mod">
          <ac:chgData name="Sally Kendal" userId="b06152d0-3d0c-47b7-b05f-3b57b1a8b349" providerId="ADAL" clId="{062C3C60-86A2-489D-8960-F3DD5E57CBB3}" dt="2023-01-15T10:10:06.731" v="1162" actId="478"/>
          <ac:spMkLst>
            <pc:docMk/>
            <pc:sldMk cId="2444065936" sldId="256"/>
            <ac:spMk id="42" creationId="{45C60228-D76E-4EE3-80E4-2FE9B8FB612C}"/>
          </ac:spMkLst>
        </pc:spChg>
        <pc:spChg chg="add del mod">
          <ac:chgData name="Sally Kendal" userId="b06152d0-3d0c-47b7-b05f-3b57b1a8b349" providerId="ADAL" clId="{062C3C60-86A2-489D-8960-F3DD5E57CBB3}" dt="2023-01-15T10:10:20.110" v="1164" actId="478"/>
          <ac:spMkLst>
            <pc:docMk/>
            <pc:sldMk cId="2444065936" sldId="256"/>
            <ac:spMk id="43" creationId="{E13037D6-B491-4481-AA58-331629522743}"/>
          </ac:spMkLst>
        </pc:spChg>
        <pc:spChg chg="add del mod">
          <ac:chgData name="Sally Kendal" userId="b06152d0-3d0c-47b7-b05f-3b57b1a8b349" providerId="ADAL" clId="{062C3C60-86A2-489D-8960-F3DD5E57CBB3}" dt="2023-01-15T10:38:56.239" v="1391" actId="478"/>
          <ac:spMkLst>
            <pc:docMk/>
            <pc:sldMk cId="2444065936" sldId="256"/>
            <ac:spMk id="44" creationId="{BB122368-EF90-454E-8B97-8A41582FD867}"/>
          </ac:spMkLst>
        </pc:spChg>
        <pc:spChg chg="add del mod">
          <ac:chgData name="Sally Kendal" userId="b06152d0-3d0c-47b7-b05f-3b57b1a8b349" providerId="ADAL" clId="{062C3C60-86A2-489D-8960-F3DD5E57CBB3}" dt="2023-01-15T10:16:18.501" v="1270" actId="478"/>
          <ac:spMkLst>
            <pc:docMk/>
            <pc:sldMk cId="2444065936" sldId="256"/>
            <ac:spMk id="45" creationId="{B7B36029-F54F-4ECD-94F2-3C88D120CBDA}"/>
          </ac:spMkLst>
        </pc:spChg>
        <pc:spChg chg="add del mod">
          <ac:chgData name="Sally Kendal" userId="b06152d0-3d0c-47b7-b05f-3b57b1a8b349" providerId="ADAL" clId="{062C3C60-86A2-489D-8960-F3DD5E57CBB3}" dt="2023-01-15T10:39:00.412" v="1393" actId="478"/>
          <ac:spMkLst>
            <pc:docMk/>
            <pc:sldMk cId="2444065936" sldId="256"/>
            <ac:spMk id="49" creationId="{527C59AA-94FE-428A-8A3E-7F41B18E90E9}"/>
          </ac:spMkLst>
        </pc:spChg>
        <pc:spChg chg="add del mod">
          <ac:chgData name="Sally Kendal" userId="b06152d0-3d0c-47b7-b05f-3b57b1a8b349" providerId="ADAL" clId="{062C3C60-86A2-489D-8960-F3DD5E57CBB3}" dt="2023-01-15T10:38:52.790" v="1390" actId="478"/>
          <ac:spMkLst>
            <pc:docMk/>
            <pc:sldMk cId="2444065936" sldId="256"/>
            <ac:spMk id="50" creationId="{E9964BE4-DC34-4E10-8330-EC72AE628618}"/>
          </ac:spMkLst>
        </pc:spChg>
        <pc:spChg chg="add del">
          <ac:chgData name="Sally Kendal" userId="b06152d0-3d0c-47b7-b05f-3b57b1a8b349" providerId="ADAL" clId="{062C3C60-86A2-489D-8960-F3DD5E57CBB3}" dt="2023-01-15T10:36:34.720" v="1332" actId="22"/>
          <ac:spMkLst>
            <pc:docMk/>
            <pc:sldMk cId="2444065936" sldId="256"/>
            <ac:spMk id="52" creationId="{0FD45D57-A61E-436C-8464-7286A7BA4795}"/>
          </ac:spMkLst>
        </pc:spChg>
        <pc:spChg chg="add mod">
          <ac:chgData name="Sally Kendal" userId="b06152d0-3d0c-47b7-b05f-3b57b1a8b349" providerId="ADAL" clId="{062C3C60-86A2-489D-8960-F3DD5E57CBB3}" dt="2023-01-15T10:50:07.669" v="1543" actId="1076"/>
          <ac:spMkLst>
            <pc:docMk/>
            <pc:sldMk cId="2444065936" sldId="256"/>
            <ac:spMk id="53" creationId="{B35A8C88-72D8-482A-ADCA-2679296356FD}"/>
          </ac:spMkLst>
        </pc:spChg>
        <pc:spChg chg="add del mod">
          <ac:chgData name="Sally Kendal" userId="b06152d0-3d0c-47b7-b05f-3b57b1a8b349" providerId="ADAL" clId="{062C3C60-86A2-489D-8960-F3DD5E57CBB3}" dt="2023-01-15T10:40:24.273" v="1420" actId="478"/>
          <ac:spMkLst>
            <pc:docMk/>
            <pc:sldMk cId="2444065936" sldId="256"/>
            <ac:spMk id="54" creationId="{A086CE5D-CEFD-45CE-98AF-440CE81E1308}"/>
          </ac:spMkLst>
        </pc:spChg>
        <pc:spChg chg="add del mod">
          <ac:chgData name="Sally Kendal" userId="b06152d0-3d0c-47b7-b05f-3b57b1a8b349" providerId="ADAL" clId="{062C3C60-86A2-489D-8960-F3DD5E57CBB3}" dt="2023-01-15T10:41:02.410" v="1438" actId="11529"/>
          <ac:spMkLst>
            <pc:docMk/>
            <pc:sldMk cId="2444065936" sldId="256"/>
            <ac:spMk id="55" creationId="{B80D151F-11F4-4A3D-9602-5D88E340153D}"/>
          </ac:spMkLst>
        </pc:spChg>
        <pc:spChg chg="add mod">
          <ac:chgData name="Sally Kendal" userId="b06152d0-3d0c-47b7-b05f-3b57b1a8b349" providerId="ADAL" clId="{062C3C60-86A2-489D-8960-F3DD5E57CBB3}" dt="2023-01-15T10:53:10.519" v="1605" actId="206"/>
          <ac:spMkLst>
            <pc:docMk/>
            <pc:sldMk cId="2444065936" sldId="256"/>
            <ac:spMk id="56" creationId="{85B92146-EFFC-4C52-A763-AB87797EA223}"/>
          </ac:spMkLst>
        </pc:spChg>
        <pc:spChg chg="add del mod">
          <ac:chgData name="Sally Kendal" userId="b06152d0-3d0c-47b7-b05f-3b57b1a8b349" providerId="ADAL" clId="{062C3C60-86A2-489D-8960-F3DD5E57CBB3}" dt="2023-01-15T10:43:16.035" v="1472"/>
          <ac:spMkLst>
            <pc:docMk/>
            <pc:sldMk cId="2444065936" sldId="256"/>
            <ac:spMk id="57" creationId="{DBBD8D81-D4A9-41D4-955F-040781FD08E9}"/>
          </ac:spMkLst>
        </pc:spChg>
        <pc:spChg chg="add mod">
          <ac:chgData name="Sally Kendal" userId="b06152d0-3d0c-47b7-b05f-3b57b1a8b349" providerId="ADAL" clId="{062C3C60-86A2-489D-8960-F3DD5E57CBB3}" dt="2023-01-15T10:53:02.234" v="1604" actId="206"/>
          <ac:spMkLst>
            <pc:docMk/>
            <pc:sldMk cId="2444065936" sldId="256"/>
            <ac:spMk id="58" creationId="{9F0176E6-5CFA-4DC6-B968-0DEB9F7543DF}"/>
          </ac:spMkLst>
        </pc:spChg>
        <pc:spChg chg="add mod">
          <ac:chgData name="Sally Kendal" userId="b06152d0-3d0c-47b7-b05f-3b57b1a8b349" providerId="ADAL" clId="{062C3C60-86A2-489D-8960-F3DD5E57CBB3}" dt="2023-01-15T10:54:03.705" v="1615" actId="1076"/>
          <ac:spMkLst>
            <pc:docMk/>
            <pc:sldMk cId="2444065936" sldId="256"/>
            <ac:spMk id="59" creationId="{68D6F2AB-C031-42D1-9FA5-3F049B384938}"/>
          </ac:spMkLst>
        </pc:spChg>
        <pc:spChg chg="add mod">
          <ac:chgData name="Sally Kendal" userId="b06152d0-3d0c-47b7-b05f-3b57b1a8b349" providerId="ADAL" clId="{062C3C60-86A2-489D-8960-F3DD5E57CBB3}" dt="2023-01-15T10:53:59.021" v="1614" actId="206"/>
          <ac:spMkLst>
            <pc:docMk/>
            <pc:sldMk cId="2444065936" sldId="256"/>
            <ac:spMk id="60" creationId="{B8496CA6-4C6C-44D4-9837-39948824B130}"/>
          </ac:spMkLst>
        </pc:spChg>
        <pc:spChg chg="add mod">
          <ac:chgData name="Sally Kendal" userId="b06152d0-3d0c-47b7-b05f-3b57b1a8b349" providerId="ADAL" clId="{062C3C60-86A2-489D-8960-F3DD5E57CBB3}" dt="2023-01-15T10:54:32.225" v="1619" actId="20577"/>
          <ac:spMkLst>
            <pc:docMk/>
            <pc:sldMk cId="2444065936" sldId="256"/>
            <ac:spMk id="61" creationId="{AAD66CC8-E918-4EED-8ED8-7EEA4F013C27}"/>
          </ac:spMkLst>
        </pc:spChg>
        <pc:spChg chg="add mod">
          <ac:chgData name="Sally Kendal" userId="b06152d0-3d0c-47b7-b05f-3b57b1a8b349" providerId="ADAL" clId="{062C3C60-86A2-489D-8960-F3DD5E57CBB3}" dt="2023-01-15T10:49:56.874" v="1542" actId="14100"/>
          <ac:spMkLst>
            <pc:docMk/>
            <pc:sldMk cId="2444065936" sldId="256"/>
            <ac:spMk id="62" creationId="{10C6F5BF-3037-40D9-9693-FE678F85F79B}"/>
          </ac:spMkLst>
        </pc:spChg>
        <pc:spChg chg="add del mod">
          <ac:chgData name="Sally Kendal" userId="b06152d0-3d0c-47b7-b05f-3b57b1a8b349" providerId="ADAL" clId="{062C3C60-86A2-489D-8960-F3DD5E57CBB3}" dt="2023-01-15T10:50:57.839" v="1550" actId="478"/>
          <ac:spMkLst>
            <pc:docMk/>
            <pc:sldMk cId="2444065936" sldId="256"/>
            <ac:spMk id="63" creationId="{6F1035BE-68AF-4000-8B60-A1C954721249}"/>
          </ac:spMkLst>
        </pc:spChg>
        <pc:spChg chg="add mod">
          <ac:chgData name="Sally Kendal" userId="b06152d0-3d0c-47b7-b05f-3b57b1a8b349" providerId="ADAL" clId="{062C3C60-86A2-489D-8960-F3DD5E57CBB3}" dt="2023-01-15T10:53:17.688" v="1606" actId="1076"/>
          <ac:spMkLst>
            <pc:docMk/>
            <pc:sldMk cId="2444065936" sldId="256"/>
            <ac:spMk id="64" creationId="{C920D9FE-69BD-4F10-AA3E-7BC7F8413BAB}"/>
          </ac:spMkLst>
        </pc:spChg>
        <pc:spChg chg="add mod">
          <ac:chgData name="Sally Kendal" userId="b06152d0-3d0c-47b7-b05f-3b57b1a8b349" providerId="ADAL" clId="{062C3C60-86A2-489D-8960-F3DD5E57CBB3}" dt="2023-01-15T10:52:41.118" v="1601" actId="20577"/>
          <ac:spMkLst>
            <pc:docMk/>
            <pc:sldMk cId="2444065936" sldId="256"/>
            <ac:spMk id="65" creationId="{B0803AB1-4D3B-453F-A2B0-A297541C843E}"/>
          </ac:spMkLst>
        </pc:spChg>
        <pc:spChg chg="add mod">
          <ac:chgData name="Sally Kendal" userId="b06152d0-3d0c-47b7-b05f-3b57b1a8b349" providerId="ADAL" clId="{062C3C60-86A2-489D-8960-F3DD5E57CBB3}" dt="2023-01-15T10:55:36.577" v="1647" actId="20577"/>
          <ac:spMkLst>
            <pc:docMk/>
            <pc:sldMk cId="2444065936" sldId="256"/>
            <ac:spMk id="66" creationId="{12FD4AB3-8C68-4C56-A004-A03018CCDC82}"/>
          </ac:spMkLst>
        </pc:spChg>
        <pc:spChg chg="add mod">
          <ac:chgData name="Sally Kendal" userId="b06152d0-3d0c-47b7-b05f-3b57b1a8b349" providerId="ADAL" clId="{062C3C60-86A2-489D-8960-F3DD5E57CBB3}" dt="2023-01-15T10:55:53.930" v="1659" actId="20577"/>
          <ac:spMkLst>
            <pc:docMk/>
            <pc:sldMk cId="2444065936" sldId="256"/>
            <ac:spMk id="67" creationId="{7F9434A3-B13C-4141-9786-416B5759088F}"/>
          </ac:spMkLst>
        </pc:spChg>
        <pc:spChg chg="add mod">
          <ac:chgData name="Sally Kendal" userId="b06152d0-3d0c-47b7-b05f-3b57b1a8b349" providerId="ADAL" clId="{062C3C60-86A2-489D-8960-F3DD5E57CBB3}" dt="2023-01-15T10:56:26.477" v="1666" actId="20577"/>
          <ac:spMkLst>
            <pc:docMk/>
            <pc:sldMk cId="2444065936" sldId="256"/>
            <ac:spMk id="68" creationId="{1176FE6A-7B9E-4066-92D3-75306D777EC9}"/>
          </ac:spMkLst>
        </pc:spChg>
        <pc:picChg chg="add mod">
          <ac:chgData name="Sally Kendal" userId="b06152d0-3d0c-47b7-b05f-3b57b1a8b349" providerId="ADAL" clId="{062C3C60-86A2-489D-8960-F3DD5E57CBB3}" dt="2023-01-15T10:54:33.121" v="1620" actId="1076"/>
          <ac:picMkLst>
            <pc:docMk/>
            <pc:sldMk cId="2444065936" sldId="256"/>
            <ac:picMk id="15" creationId="{B24146CC-5E4F-4BC5-B860-0245799C5526}"/>
          </ac:picMkLst>
        </pc:picChg>
        <pc:picChg chg="add del mod">
          <ac:chgData name="Sally Kendal" userId="b06152d0-3d0c-47b7-b05f-3b57b1a8b349" providerId="ADAL" clId="{062C3C60-86A2-489D-8960-F3DD5E57CBB3}" dt="2023-01-14T23:18:17.009" v="537" actId="21"/>
          <ac:picMkLst>
            <pc:docMk/>
            <pc:sldMk cId="2444065936" sldId="256"/>
            <ac:picMk id="17" creationId="{D4A2AB61-4F48-4D11-9661-FDB193821BB2}"/>
          </ac:picMkLst>
        </pc:picChg>
        <pc:picChg chg="add mod">
          <ac:chgData name="Sally Kendal" userId="b06152d0-3d0c-47b7-b05f-3b57b1a8b349" providerId="ADAL" clId="{062C3C60-86A2-489D-8960-F3DD5E57CBB3}" dt="2023-01-14T23:23:29.447" v="566" actId="1076"/>
          <ac:picMkLst>
            <pc:docMk/>
            <pc:sldMk cId="2444065936" sldId="256"/>
            <ac:picMk id="19" creationId="{26627C56-8B67-414D-BEE3-35A148500D92}"/>
          </ac:picMkLst>
        </pc:picChg>
        <pc:picChg chg="add mod">
          <ac:chgData name="Sally Kendal" userId="b06152d0-3d0c-47b7-b05f-3b57b1a8b349" providerId="ADAL" clId="{062C3C60-86A2-489D-8960-F3DD5E57CBB3}" dt="2023-01-14T23:23:28.348" v="565" actId="1076"/>
          <ac:picMkLst>
            <pc:docMk/>
            <pc:sldMk cId="2444065936" sldId="256"/>
            <ac:picMk id="21" creationId="{4A07F191-3E13-4FEB-8DBC-8E05D3CDCC3C}"/>
          </ac:picMkLst>
        </pc:picChg>
        <pc:picChg chg="add mod">
          <ac:chgData name="Sally Kendal" userId="b06152d0-3d0c-47b7-b05f-3b57b1a8b349" providerId="ADAL" clId="{062C3C60-86A2-489D-8960-F3DD5E57CBB3}" dt="2023-01-14T23:23:27.134" v="564" actId="1076"/>
          <ac:picMkLst>
            <pc:docMk/>
            <pc:sldMk cId="2444065936" sldId="256"/>
            <ac:picMk id="23" creationId="{8D8BEA9C-5273-4961-818A-CD694BA6DA5F}"/>
          </ac:picMkLst>
        </pc:picChg>
        <pc:picChg chg="add mod">
          <ac:chgData name="Sally Kendal" userId="b06152d0-3d0c-47b7-b05f-3b57b1a8b349" providerId="ADAL" clId="{062C3C60-86A2-489D-8960-F3DD5E57CBB3}" dt="2023-01-14T23:23:26.100" v="563" actId="1076"/>
          <ac:picMkLst>
            <pc:docMk/>
            <pc:sldMk cId="2444065936" sldId="256"/>
            <ac:picMk id="25" creationId="{D608B682-5B26-4E22-AB2A-E9793F61F568}"/>
          </ac:picMkLst>
        </pc:picChg>
        <pc:picChg chg="add del mod">
          <ac:chgData name="Sally Kendal" userId="b06152d0-3d0c-47b7-b05f-3b57b1a8b349" providerId="ADAL" clId="{062C3C60-86A2-489D-8960-F3DD5E57CBB3}" dt="2023-01-15T09:55:33.987" v="958"/>
          <ac:picMkLst>
            <pc:docMk/>
            <pc:sldMk cId="2444065936" sldId="256"/>
            <ac:picMk id="33" creationId="{4FDB24CC-B100-460B-B210-D78DA74FEA7E}"/>
          </ac:picMkLst>
        </pc:picChg>
        <pc:picChg chg="add del mod">
          <ac:chgData name="Sally Kendal" userId="b06152d0-3d0c-47b7-b05f-3b57b1a8b349" providerId="ADAL" clId="{062C3C60-86A2-489D-8960-F3DD5E57CBB3}" dt="2023-01-15T09:58:15.275" v="1008"/>
          <ac:picMkLst>
            <pc:docMk/>
            <pc:sldMk cId="2444065936" sldId="256"/>
            <ac:picMk id="36" creationId="{6CC68F06-908E-45A3-940B-98BCED8EB4E1}"/>
          </ac:picMkLst>
        </pc:picChg>
        <pc:picChg chg="add mod">
          <ac:chgData name="Sally Kendal" userId="b06152d0-3d0c-47b7-b05f-3b57b1a8b349" providerId="ADAL" clId="{062C3C60-86A2-489D-8960-F3DD5E57CBB3}" dt="2023-01-15T10:14:33.483" v="1248" actId="571"/>
          <ac:picMkLst>
            <pc:docMk/>
            <pc:sldMk cId="2444065936" sldId="256"/>
            <ac:picMk id="46" creationId="{6A1982B3-9DC9-4A59-B2D0-E8B1EE97DA33}"/>
          </ac:picMkLst>
        </pc:picChg>
        <pc:picChg chg="add del mod">
          <ac:chgData name="Sally Kendal" userId="b06152d0-3d0c-47b7-b05f-3b57b1a8b349" providerId="ADAL" clId="{062C3C60-86A2-489D-8960-F3DD5E57CBB3}" dt="2023-01-15T10:14:32.096" v="1246"/>
          <ac:picMkLst>
            <pc:docMk/>
            <pc:sldMk cId="2444065936" sldId="256"/>
            <ac:picMk id="47" creationId="{79274360-7516-4459-BDE5-B2BC11EFF683}"/>
          </ac:picMkLst>
        </pc:picChg>
        <pc:picChg chg="add del mod">
          <ac:chgData name="Sally Kendal" userId="b06152d0-3d0c-47b7-b05f-3b57b1a8b349" providerId="ADAL" clId="{062C3C60-86A2-489D-8960-F3DD5E57CBB3}" dt="2023-01-15T10:14:31.350" v="1245"/>
          <ac:picMkLst>
            <pc:docMk/>
            <pc:sldMk cId="2444065936" sldId="256"/>
            <ac:picMk id="48" creationId="{DAC2A64A-3221-40E3-BD88-CCC0946B2A43}"/>
          </ac:picMkLst>
        </pc:picChg>
      </pc:sldChg>
      <pc:sldChg chg="addSp delSp modSp mod ord setBg modClrScheme addAnim delAnim setClrOvrMap chgLayout">
        <pc:chgData name="Sally Kendal" userId="b06152d0-3d0c-47b7-b05f-3b57b1a8b349" providerId="ADAL" clId="{062C3C60-86A2-489D-8960-F3DD5E57CBB3}" dt="2023-01-14T22:59:15.709" v="229" actId="122"/>
        <pc:sldMkLst>
          <pc:docMk/>
          <pc:sldMk cId="4156532770" sldId="257"/>
        </pc:sldMkLst>
        <pc:spChg chg="add mod ord">
          <ac:chgData name="Sally Kendal" userId="b06152d0-3d0c-47b7-b05f-3b57b1a8b349" providerId="ADAL" clId="{062C3C60-86A2-489D-8960-F3DD5E57CBB3}" dt="2023-01-14T22:59:15.709" v="229" actId="122"/>
          <ac:spMkLst>
            <pc:docMk/>
            <pc:sldMk cId="4156532770" sldId="257"/>
            <ac:spMk id="2" creationId="{6226D50D-36C6-470B-8967-8E61D7D71227}"/>
          </ac:spMkLst>
        </pc:spChg>
        <pc:spChg chg="add del mod ord">
          <ac:chgData name="Sally Kendal" userId="b06152d0-3d0c-47b7-b05f-3b57b1a8b349" providerId="ADAL" clId="{062C3C60-86A2-489D-8960-F3DD5E57CBB3}" dt="2023-01-14T22:32:37.407" v="116" actId="478"/>
          <ac:spMkLst>
            <pc:docMk/>
            <pc:sldMk cId="4156532770" sldId="257"/>
            <ac:spMk id="3" creationId="{948C1A17-9C4B-450A-BB85-938E9A47FB4E}"/>
          </ac:spMkLst>
        </pc:spChg>
        <pc:spChg chg="del mod ord">
          <ac:chgData name="Sally Kendal" userId="b06152d0-3d0c-47b7-b05f-3b57b1a8b349" providerId="ADAL" clId="{062C3C60-86A2-489D-8960-F3DD5E57CBB3}" dt="2023-01-14T22:30:14.004" v="7" actId="700"/>
          <ac:spMkLst>
            <pc:docMk/>
            <pc:sldMk cId="4156532770" sldId="257"/>
            <ac:spMk id="4" creationId="{A61C762C-9166-4EA4-92FB-C19AE573B206}"/>
          </ac:spMkLst>
        </pc:spChg>
        <pc:spChg chg="del mod ord">
          <ac:chgData name="Sally Kendal" userId="b06152d0-3d0c-47b7-b05f-3b57b1a8b349" providerId="ADAL" clId="{062C3C60-86A2-489D-8960-F3DD5E57CBB3}" dt="2023-01-14T22:30:14.004" v="7" actId="700"/>
          <ac:spMkLst>
            <pc:docMk/>
            <pc:sldMk cId="4156532770" sldId="257"/>
            <ac:spMk id="5" creationId="{9EA6918F-4BD3-4DD0-96AF-3EC88A0F889A}"/>
          </ac:spMkLst>
        </pc:spChg>
        <pc:spChg chg="mod ord">
          <ac:chgData name="Sally Kendal" userId="b06152d0-3d0c-47b7-b05f-3b57b1a8b349" providerId="ADAL" clId="{062C3C60-86A2-489D-8960-F3DD5E57CBB3}" dt="2023-01-14T22:53:06.209" v="165" actId="26606"/>
          <ac:spMkLst>
            <pc:docMk/>
            <pc:sldMk cId="4156532770" sldId="257"/>
            <ac:spMk id="6" creationId="{7784CFD7-8B4B-423C-9398-16830099865B}"/>
          </ac:spMkLst>
        </pc:spChg>
        <pc:spChg chg="add del mod ord">
          <ac:chgData name="Sally Kendal" userId="b06152d0-3d0c-47b7-b05f-3b57b1a8b349" providerId="ADAL" clId="{062C3C60-86A2-489D-8960-F3DD5E57CBB3}" dt="2023-01-14T22:47:33.729" v="127" actId="478"/>
          <ac:spMkLst>
            <pc:docMk/>
            <pc:sldMk cId="4156532770" sldId="257"/>
            <ac:spMk id="7" creationId="{C1A31240-1E47-4AEB-8EE0-D9C7870C0F3F}"/>
          </ac:spMkLst>
        </pc:spChg>
        <pc:spChg chg="add del mod ord">
          <ac:chgData name="Sally Kendal" userId="b06152d0-3d0c-47b7-b05f-3b57b1a8b349" providerId="ADAL" clId="{062C3C60-86A2-489D-8960-F3DD5E57CBB3}" dt="2023-01-14T22:32:35.452" v="115" actId="478"/>
          <ac:spMkLst>
            <pc:docMk/>
            <pc:sldMk cId="4156532770" sldId="257"/>
            <ac:spMk id="8" creationId="{554C83FE-2D89-4151-8509-B061F7EDDFF1}"/>
          </ac:spMkLst>
        </pc:spChg>
        <pc:spChg chg="add del mod ord">
          <ac:chgData name="Sally Kendal" userId="b06152d0-3d0c-47b7-b05f-3b57b1a8b349" providerId="ADAL" clId="{062C3C60-86A2-489D-8960-F3DD5E57CBB3}" dt="2023-01-14T22:53:49.549" v="176" actId="478"/>
          <ac:spMkLst>
            <pc:docMk/>
            <pc:sldMk cId="4156532770" sldId="257"/>
            <ac:spMk id="9" creationId="{F223FB07-B01A-4EE4-9FFC-264C773B3FC4}"/>
          </ac:spMkLst>
        </pc:spChg>
        <pc:spChg chg="add del">
          <ac:chgData name="Sally Kendal" userId="b06152d0-3d0c-47b7-b05f-3b57b1a8b349" providerId="ADAL" clId="{062C3C60-86A2-489D-8960-F3DD5E57CBB3}" dt="2023-01-14T22:51:56.859" v="143" actId="26606"/>
          <ac:spMkLst>
            <pc:docMk/>
            <pc:sldMk cId="4156532770" sldId="257"/>
            <ac:spMk id="13" creationId="{283A93BD-A469-4D4C-8A1F-5668AE9758E9}"/>
          </ac:spMkLst>
        </pc:spChg>
        <pc:spChg chg="add del">
          <ac:chgData name="Sally Kendal" userId="b06152d0-3d0c-47b7-b05f-3b57b1a8b349" providerId="ADAL" clId="{062C3C60-86A2-489D-8960-F3DD5E57CBB3}" dt="2023-01-14T22:52:36.984" v="154" actId="26606"/>
          <ac:spMkLst>
            <pc:docMk/>
            <pc:sldMk cId="4156532770" sldId="257"/>
            <ac:spMk id="14" creationId="{770E0FD0-E01A-42AA-BEE3-496A4610A73C}"/>
          </ac:spMkLst>
        </pc:spChg>
        <pc:spChg chg="add del">
          <ac:chgData name="Sally Kendal" userId="b06152d0-3d0c-47b7-b05f-3b57b1a8b349" providerId="ADAL" clId="{062C3C60-86A2-489D-8960-F3DD5E57CBB3}" dt="2023-01-14T22:52:02.943" v="145" actId="26606"/>
          <ac:spMkLst>
            <pc:docMk/>
            <pc:sldMk cId="4156532770" sldId="257"/>
            <ac:spMk id="15" creationId="{E8D41CF8-5232-42BC-8D05-AFEDE215398E}"/>
          </ac:spMkLst>
        </pc:spChg>
        <pc:spChg chg="add del">
          <ac:chgData name="Sally Kendal" userId="b06152d0-3d0c-47b7-b05f-3b57b1a8b349" providerId="ADAL" clId="{062C3C60-86A2-489D-8960-F3DD5E57CBB3}" dt="2023-01-14T22:51:16.141" v="134" actId="26606"/>
          <ac:spMkLst>
            <pc:docMk/>
            <pc:sldMk cId="4156532770" sldId="257"/>
            <ac:spMk id="16" creationId="{87CC2527-562A-4F69-B487-4371E5B243E7}"/>
          </ac:spMkLst>
        </pc:spChg>
        <pc:spChg chg="add del">
          <ac:chgData name="Sally Kendal" userId="b06152d0-3d0c-47b7-b05f-3b57b1a8b349" providerId="ADAL" clId="{062C3C60-86A2-489D-8960-F3DD5E57CBB3}" dt="2023-01-14T22:52:02.943" v="145" actId="26606"/>
          <ac:spMkLst>
            <pc:docMk/>
            <pc:sldMk cId="4156532770" sldId="257"/>
            <ac:spMk id="17" creationId="{49237091-E62C-4878-AA4C-0B9995ADB28F}"/>
          </ac:spMkLst>
        </pc:spChg>
        <pc:spChg chg="add del">
          <ac:chgData name="Sally Kendal" userId="b06152d0-3d0c-47b7-b05f-3b57b1a8b349" providerId="ADAL" clId="{062C3C60-86A2-489D-8960-F3DD5E57CBB3}" dt="2023-01-14T22:52:10.008" v="147" actId="26606"/>
          <ac:spMkLst>
            <pc:docMk/>
            <pc:sldMk cId="4156532770" sldId="257"/>
            <ac:spMk id="19" creationId="{283A93BD-A469-4D4C-8A1F-5668AE9758E9}"/>
          </ac:spMkLst>
        </pc:spChg>
        <pc:spChg chg="add del">
          <ac:chgData name="Sally Kendal" userId="b06152d0-3d0c-47b7-b05f-3b57b1a8b349" providerId="ADAL" clId="{062C3C60-86A2-489D-8960-F3DD5E57CBB3}" dt="2023-01-14T22:51:31.026" v="136" actId="26606"/>
          <ac:spMkLst>
            <pc:docMk/>
            <pc:sldMk cId="4156532770" sldId="257"/>
            <ac:spMk id="20" creationId="{34244EF8-D73A-40E1-BE73-D46E6B4B04ED}"/>
          </ac:spMkLst>
        </pc:spChg>
        <pc:spChg chg="add del">
          <ac:chgData name="Sally Kendal" userId="b06152d0-3d0c-47b7-b05f-3b57b1a8b349" providerId="ADAL" clId="{062C3C60-86A2-489D-8960-F3DD5E57CBB3}" dt="2023-01-14T22:51:31.026" v="136" actId="26606"/>
          <ac:spMkLst>
            <pc:docMk/>
            <pc:sldMk cId="4156532770" sldId="257"/>
            <ac:spMk id="21" creationId="{559AE206-7EBA-4D33-8BC9-9D8158553F0E}"/>
          </ac:spMkLst>
        </pc:spChg>
        <pc:spChg chg="add del">
          <ac:chgData name="Sally Kendal" userId="b06152d0-3d0c-47b7-b05f-3b57b1a8b349" providerId="ADAL" clId="{062C3C60-86A2-489D-8960-F3DD5E57CBB3}" dt="2023-01-14T22:51:31.026" v="136" actId="26606"/>
          <ac:spMkLst>
            <pc:docMk/>
            <pc:sldMk cId="4156532770" sldId="257"/>
            <ac:spMk id="22" creationId="{B672F332-AF08-46C6-94F0-77684310D7B7}"/>
          </ac:spMkLst>
        </pc:spChg>
        <pc:spChg chg="add del">
          <ac:chgData name="Sally Kendal" userId="b06152d0-3d0c-47b7-b05f-3b57b1a8b349" providerId="ADAL" clId="{062C3C60-86A2-489D-8960-F3DD5E57CBB3}" dt="2023-01-14T22:51:31.026" v="136" actId="26606"/>
          <ac:spMkLst>
            <pc:docMk/>
            <pc:sldMk cId="4156532770" sldId="257"/>
            <ac:spMk id="23" creationId="{6437D937-A7F1-4011-92B4-328E5BE1B166}"/>
          </ac:spMkLst>
        </pc:spChg>
        <pc:spChg chg="add del">
          <ac:chgData name="Sally Kendal" userId="b06152d0-3d0c-47b7-b05f-3b57b1a8b349" providerId="ADAL" clId="{062C3C60-86A2-489D-8960-F3DD5E57CBB3}" dt="2023-01-14T22:52:20.652" v="150" actId="26606"/>
          <ac:spMkLst>
            <pc:docMk/>
            <pc:sldMk cId="4156532770" sldId="257"/>
            <ac:spMk id="25" creationId="{B547373F-AF2E-4907-B442-9F902B387FD0}"/>
          </ac:spMkLst>
        </pc:spChg>
        <pc:spChg chg="add del">
          <ac:chgData name="Sally Kendal" userId="b06152d0-3d0c-47b7-b05f-3b57b1a8b349" providerId="ADAL" clId="{062C3C60-86A2-489D-8960-F3DD5E57CBB3}" dt="2023-01-14T22:52:45.828" v="159" actId="26606"/>
          <ac:spMkLst>
            <pc:docMk/>
            <pc:sldMk cId="4156532770" sldId="257"/>
            <ac:spMk id="26" creationId="{1707FC24-6981-43D9-B525-C7832BA22463}"/>
          </ac:spMkLst>
        </pc:spChg>
        <pc:spChg chg="add del">
          <ac:chgData name="Sally Kendal" userId="b06152d0-3d0c-47b7-b05f-3b57b1a8b349" providerId="ADAL" clId="{062C3C60-86A2-489D-8960-F3DD5E57CBB3}" dt="2023-01-14T22:53:44.893" v="172" actId="26606"/>
          <ac:spMkLst>
            <pc:docMk/>
            <pc:sldMk cId="4156532770" sldId="257"/>
            <ac:spMk id="27" creationId="{87CC2527-562A-4F69-B487-4371E5B243E7}"/>
          </ac:spMkLst>
        </pc:spChg>
        <pc:spChg chg="add del">
          <ac:chgData name="Sally Kendal" userId="b06152d0-3d0c-47b7-b05f-3b57b1a8b349" providerId="ADAL" clId="{062C3C60-86A2-489D-8960-F3DD5E57CBB3}" dt="2023-01-14T22:52:51.520" v="161" actId="26606"/>
          <ac:spMkLst>
            <pc:docMk/>
            <pc:sldMk cId="4156532770" sldId="257"/>
            <ac:spMk id="28" creationId="{90BB9581-2E1D-405D-AC21-AD669748D56E}"/>
          </ac:spMkLst>
        </pc:spChg>
        <pc:spChg chg="add del">
          <ac:chgData name="Sally Kendal" userId="b06152d0-3d0c-47b7-b05f-3b57b1a8b349" providerId="ADAL" clId="{062C3C60-86A2-489D-8960-F3DD5E57CBB3}" dt="2023-01-14T22:52:59.855" v="163" actId="26606"/>
          <ac:spMkLst>
            <pc:docMk/>
            <pc:sldMk cId="4156532770" sldId="257"/>
            <ac:spMk id="30" creationId="{0496ACED-9F6B-4CC5-A927-FB932E0FA259}"/>
          </ac:spMkLst>
        </pc:spChg>
        <pc:spChg chg="add del">
          <ac:chgData name="Sally Kendal" userId="b06152d0-3d0c-47b7-b05f-3b57b1a8b349" providerId="ADAL" clId="{062C3C60-86A2-489D-8960-F3DD5E57CBB3}" dt="2023-01-14T22:55:29.474" v="186" actId="26606"/>
          <ac:spMkLst>
            <pc:docMk/>
            <pc:sldMk cId="4156532770" sldId="257"/>
            <ac:spMk id="32" creationId="{87CC2527-562A-4F69-B487-4371E5B243E7}"/>
          </ac:spMkLst>
        </pc:spChg>
        <pc:spChg chg="add del">
          <ac:chgData name="Sally Kendal" userId="b06152d0-3d0c-47b7-b05f-3b57b1a8b349" providerId="ADAL" clId="{062C3C60-86A2-489D-8960-F3DD5E57CBB3}" dt="2023-01-14T22:53:38.712" v="169" actId="26606"/>
          <ac:spMkLst>
            <pc:docMk/>
            <pc:sldMk cId="4156532770" sldId="257"/>
            <ac:spMk id="34" creationId="{74426AB7-D619-4515-962A-BC83909EC015}"/>
          </ac:spMkLst>
        </pc:spChg>
        <pc:spChg chg="add del">
          <ac:chgData name="Sally Kendal" userId="b06152d0-3d0c-47b7-b05f-3b57b1a8b349" providerId="ADAL" clId="{062C3C60-86A2-489D-8960-F3DD5E57CBB3}" dt="2023-01-14T22:55:29.469" v="185" actId="26606"/>
          <ac:spMkLst>
            <pc:docMk/>
            <pc:sldMk cId="4156532770" sldId="257"/>
            <ac:spMk id="35" creationId="{283A93BD-A469-4D4C-8A1F-5668AE9758E9}"/>
          </ac:spMkLst>
        </pc:spChg>
        <pc:spChg chg="add del">
          <ac:chgData name="Sally Kendal" userId="b06152d0-3d0c-47b7-b05f-3b57b1a8b349" providerId="ADAL" clId="{062C3C60-86A2-489D-8960-F3DD5E57CBB3}" dt="2023-01-14T22:53:38.712" v="169" actId="26606"/>
          <ac:spMkLst>
            <pc:docMk/>
            <pc:sldMk cId="4156532770" sldId="257"/>
            <ac:spMk id="36" creationId="{DE47DF98-723F-4AAC-ABCF-CACBC438F78F}"/>
          </ac:spMkLst>
        </pc:spChg>
        <pc:spChg chg="add del">
          <ac:chgData name="Sally Kendal" userId="b06152d0-3d0c-47b7-b05f-3b57b1a8b349" providerId="ADAL" clId="{062C3C60-86A2-489D-8960-F3DD5E57CBB3}" dt="2023-01-14T22:56:28.143" v="191" actId="26606"/>
          <ac:spMkLst>
            <pc:docMk/>
            <pc:sldMk cId="4156532770" sldId="257"/>
            <ac:spMk id="37" creationId="{87CC2527-562A-4F69-B487-4371E5B243E7}"/>
          </ac:spMkLst>
        </pc:spChg>
        <pc:spChg chg="add del">
          <ac:chgData name="Sally Kendal" userId="b06152d0-3d0c-47b7-b05f-3b57b1a8b349" providerId="ADAL" clId="{062C3C60-86A2-489D-8960-F3DD5E57CBB3}" dt="2023-01-14T22:52:36.984" v="154" actId="26606"/>
          <ac:spMkLst>
            <pc:docMk/>
            <pc:sldMk cId="4156532770" sldId="257"/>
            <ac:spMk id="39" creationId="{2B4AA918-548F-49D9-A68C-A0F399AFFFDD}"/>
          </ac:spMkLst>
        </pc:spChg>
        <pc:spChg chg="add del">
          <ac:chgData name="Sally Kendal" userId="b06152d0-3d0c-47b7-b05f-3b57b1a8b349" providerId="ADAL" clId="{062C3C60-86A2-489D-8960-F3DD5E57CBB3}" dt="2023-01-14T22:53:44.318" v="171" actId="26606"/>
          <ac:spMkLst>
            <pc:docMk/>
            <pc:sldMk cId="4156532770" sldId="257"/>
            <ac:spMk id="40" creationId="{B672F332-AF08-46C6-94F0-77684310D7B7}"/>
          </ac:spMkLst>
        </pc:spChg>
        <pc:spChg chg="add del">
          <ac:chgData name="Sally Kendal" userId="b06152d0-3d0c-47b7-b05f-3b57b1a8b349" providerId="ADAL" clId="{062C3C60-86A2-489D-8960-F3DD5E57CBB3}" dt="2023-01-14T22:53:44.318" v="171" actId="26606"/>
          <ac:spMkLst>
            <pc:docMk/>
            <pc:sldMk cId="4156532770" sldId="257"/>
            <ac:spMk id="43" creationId="{559AE206-7EBA-4D33-8BC9-9D8158553F0E}"/>
          </ac:spMkLst>
        </pc:spChg>
        <pc:spChg chg="add del">
          <ac:chgData name="Sally Kendal" userId="b06152d0-3d0c-47b7-b05f-3b57b1a8b349" providerId="ADAL" clId="{062C3C60-86A2-489D-8960-F3DD5E57CBB3}" dt="2023-01-14T22:53:44.318" v="171" actId="26606"/>
          <ac:spMkLst>
            <pc:docMk/>
            <pc:sldMk cId="4156532770" sldId="257"/>
            <ac:spMk id="44" creationId="{6437D937-A7F1-4011-92B4-328E5BE1B166}"/>
          </ac:spMkLst>
        </pc:spChg>
        <pc:spChg chg="add del">
          <ac:chgData name="Sally Kendal" userId="b06152d0-3d0c-47b7-b05f-3b57b1a8b349" providerId="ADAL" clId="{062C3C60-86A2-489D-8960-F3DD5E57CBB3}" dt="2023-01-14T22:53:44.318" v="171" actId="26606"/>
          <ac:spMkLst>
            <pc:docMk/>
            <pc:sldMk cId="4156532770" sldId="257"/>
            <ac:spMk id="45" creationId="{34244EF8-D73A-40E1-BE73-D46E6B4B04ED}"/>
          </ac:spMkLst>
        </pc:spChg>
        <pc:spChg chg="add del">
          <ac:chgData name="Sally Kendal" userId="b06152d0-3d0c-47b7-b05f-3b57b1a8b349" providerId="ADAL" clId="{062C3C60-86A2-489D-8960-F3DD5E57CBB3}" dt="2023-01-14T22:56:28.139" v="190" actId="26606"/>
          <ac:spMkLst>
            <pc:docMk/>
            <pc:sldMk cId="4156532770" sldId="257"/>
            <ac:spMk id="51" creationId="{283A93BD-A469-4D4C-8A1F-5668AE9758E9}"/>
          </ac:spMkLst>
        </pc:spChg>
        <pc:spChg chg="add del">
          <ac:chgData name="Sally Kendal" userId="b06152d0-3d0c-47b7-b05f-3b57b1a8b349" providerId="ADAL" clId="{062C3C60-86A2-489D-8960-F3DD5E57CBB3}" dt="2023-01-14T22:57:13.710" v="203" actId="26606"/>
          <ac:spMkLst>
            <pc:docMk/>
            <pc:sldMk cId="4156532770" sldId="257"/>
            <ac:spMk id="54" creationId="{87CC2527-562A-4F69-B487-4371E5B243E7}"/>
          </ac:spMkLst>
        </pc:spChg>
        <pc:grpChg chg="add del">
          <ac:chgData name="Sally Kendal" userId="b06152d0-3d0c-47b7-b05f-3b57b1a8b349" providerId="ADAL" clId="{062C3C60-86A2-489D-8960-F3DD5E57CBB3}" dt="2023-01-14T22:52:36.984" v="154" actId="26606"/>
          <ac:grpSpMkLst>
            <pc:docMk/>
            <pc:sldMk cId="4156532770" sldId="257"/>
            <ac:grpSpMk id="38" creationId="{EFAF2C4E-3BD6-41FD-8260-0E6D29480EC1}"/>
          </ac:grpSpMkLst>
        </pc:grpChg>
        <pc:grpChg chg="add del">
          <ac:chgData name="Sally Kendal" userId="b06152d0-3d0c-47b7-b05f-3b57b1a8b349" providerId="ADAL" clId="{062C3C60-86A2-489D-8960-F3DD5E57CBB3}" dt="2023-01-14T22:52:36.984" v="154" actId="26606"/>
          <ac:grpSpMkLst>
            <pc:docMk/>
            <pc:sldMk cId="4156532770" sldId="257"/>
            <ac:grpSpMk id="41" creationId="{3B7EA7B9-51B8-423F-8087-A19127C8CCB3}"/>
          </ac:grpSpMkLst>
        </pc:grpChg>
        <pc:picChg chg="add del mod ord">
          <ac:chgData name="Sally Kendal" userId="b06152d0-3d0c-47b7-b05f-3b57b1a8b349" providerId="ADAL" clId="{062C3C60-86A2-489D-8960-F3DD5E57CBB3}" dt="2023-01-14T22:58:28.900" v="218" actId="26606"/>
          <ac:picMkLst>
            <pc:docMk/>
            <pc:sldMk cId="4156532770" sldId="257"/>
            <ac:picMk id="11" creationId="{E89F97D0-2B33-46C1-AB08-A37AF2C34B13}"/>
          </ac:picMkLst>
        </pc:picChg>
        <pc:picChg chg="add del">
          <ac:chgData name="Sally Kendal" userId="b06152d0-3d0c-47b7-b05f-3b57b1a8b349" providerId="ADAL" clId="{062C3C60-86A2-489D-8960-F3DD5E57CBB3}" dt="2023-01-14T22:58:28.900" v="218" actId="26606"/>
          <ac:picMkLst>
            <pc:docMk/>
            <pc:sldMk cId="4156532770" sldId="257"/>
            <ac:picMk id="59" creationId="{DEF28D5B-2926-4FE4-BF22-EA37C737E8FE}"/>
          </ac:picMkLst>
        </pc:picChg>
        <pc:cxnChg chg="add del">
          <ac:chgData name="Sally Kendal" userId="b06152d0-3d0c-47b7-b05f-3b57b1a8b349" providerId="ADAL" clId="{062C3C60-86A2-489D-8960-F3DD5E57CBB3}" dt="2023-01-14T22:51:16.141" v="134" actId="26606"/>
          <ac:cxnSpMkLst>
            <pc:docMk/>
            <pc:sldMk cId="4156532770" sldId="257"/>
            <ac:cxnSpMk id="18" creationId="{BCDAEC91-5BCE-4B55-9CC0-43EF94CB734B}"/>
          </ac:cxnSpMkLst>
        </pc:cxnChg>
        <pc:cxnChg chg="add del">
          <ac:chgData name="Sally Kendal" userId="b06152d0-3d0c-47b7-b05f-3b57b1a8b349" providerId="ADAL" clId="{062C3C60-86A2-489D-8960-F3DD5E57CBB3}" dt="2023-01-14T22:51:31.026" v="136" actId="26606"/>
          <ac:cxnSpMkLst>
            <pc:docMk/>
            <pc:sldMk cId="4156532770" sldId="257"/>
            <ac:cxnSpMk id="24" creationId="{9E8E38ED-369A-44C2-B635-0BED0E48A6E8}"/>
          </ac:cxnSpMkLst>
        </pc:cxnChg>
        <pc:cxnChg chg="add del">
          <ac:chgData name="Sally Kendal" userId="b06152d0-3d0c-47b7-b05f-3b57b1a8b349" providerId="ADAL" clId="{062C3C60-86A2-489D-8960-F3DD5E57CBB3}" dt="2023-01-14T22:53:44.893" v="172" actId="26606"/>
          <ac:cxnSpMkLst>
            <pc:docMk/>
            <pc:sldMk cId="4156532770" sldId="257"/>
            <ac:cxnSpMk id="29" creationId="{BCDAEC91-5BCE-4B55-9CC0-43EF94CB734B}"/>
          </ac:cxnSpMkLst>
        </pc:cxnChg>
        <pc:cxnChg chg="add del">
          <ac:chgData name="Sally Kendal" userId="b06152d0-3d0c-47b7-b05f-3b57b1a8b349" providerId="ADAL" clId="{062C3C60-86A2-489D-8960-F3DD5E57CBB3}" dt="2023-01-14T22:53:38.712" v="169" actId="26606"/>
          <ac:cxnSpMkLst>
            <pc:docMk/>
            <pc:sldMk cId="4156532770" sldId="257"/>
            <ac:cxnSpMk id="31" creationId="{EA29FC7C-9308-4FDE-8DCA-405668055B0F}"/>
          </ac:cxnSpMkLst>
        </pc:cxnChg>
        <pc:cxnChg chg="add del">
          <ac:chgData name="Sally Kendal" userId="b06152d0-3d0c-47b7-b05f-3b57b1a8b349" providerId="ADAL" clId="{062C3C60-86A2-489D-8960-F3DD5E57CBB3}" dt="2023-01-14T22:55:29.474" v="186" actId="26606"/>
          <ac:cxnSpMkLst>
            <pc:docMk/>
            <pc:sldMk cId="4156532770" sldId="257"/>
            <ac:cxnSpMk id="33" creationId="{BCDAEC91-5BCE-4B55-9CC0-43EF94CB734B}"/>
          </ac:cxnSpMkLst>
        </pc:cxnChg>
        <pc:cxnChg chg="add del">
          <ac:chgData name="Sally Kendal" userId="b06152d0-3d0c-47b7-b05f-3b57b1a8b349" providerId="ADAL" clId="{062C3C60-86A2-489D-8960-F3DD5E57CBB3}" dt="2023-01-14T22:53:44.318" v="171" actId="26606"/>
          <ac:cxnSpMkLst>
            <pc:docMk/>
            <pc:sldMk cId="4156532770" sldId="257"/>
            <ac:cxnSpMk id="42" creationId="{9E8E38ED-369A-44C2-B635-0BED0E48A6E8}"/>
          </ac:cxnSpMkLst>
        </pc:cxnChg>
        <pc:cxnChg chg="add del">
          <ac:chgData name="Sally Kendal" userId="b06152d0-3d0c-47b7-b05f-3b57b1a8b349" providerId="ADAL" clId="{062C3C60-86A2-489D-8960-F3DD5E57CBB3}" dt="2023-01-14T22:56:28.143" v="191" actId="26606"/>
          <ac:cxnSpMkLst>
            <pc:docMk/>
            <pc:sldMk cId="4156532770" sldId="257"/>
            <ac:cxnSpMk id="46" creationId="{BCDAEC91-5BCE-4B55-9CC0-43EF94CB734B}"/>
          </ac:cxnSpMkLst>
        </pc:cxnChg>
        <pc:cxnChg chg="add del">
          <ac:chgData name="Sally Kendal" userId="b06152d0-3d0c-47b7-b05f-3b57b1a8b349" providerId="ADAL" clId="{062C3C60-86A2-489D-8960-F3DD5E57CBB3}" dt="2023-01-14T22:57:13.710" v="203" actId="26606"/>
          <ac:cxnSpMkLst>
            <pc:docMk/>
            <pc:sldMk cId="4156532770" sldId="257"/>
            <ac:cxnSpMk id="53" creationId="{BCDAEC91-5BCE-4B55-9CC0-43EF94CB734B}"/>
          </ac:cxnSpMkLst>
        </pc:cxnChg>
      </pc:sldChg>
      <pc:sldChg chg="addSp delSp modSp add mod">
        <pc:chgData name="Sally Kendal" userId="b06152d0-3d0c-47b7-b05f-3b57b1a8b349" providerId="ADAL" clId="{062C3C60-86A2-489D-8960-F3DD5E57CBB3}" dt="2023-01-14T23:25:15.770" v="591" actId="21"/>
        <pc:sldMkLst>
          <pc:docMk/>
          <pc:sldMk cId="2290855502" sldId="258"/>
        </pc:sldMkLst>
        <pc:spChg chg="del">
          <ac:chgData name="Sally Kendal" userId="b06152d0-3d0c-47b7-b05f-3b57b1a8b349" providerId="ADAL" clId="{062C3C60-86A2-489D-8960-F3DD5E57CBB3}" dt="2023-01-14T23:18:24.777" v="539" actId="478"/>
          <ac:spMkLst>
            <pc:docMk/>
            <pc:sldMk cId="2290855502" sldId="258"/>
            <ac:spMk id="7" creationId="{C1A31240-1E47-4AEB-8EE0-D9C7870C0F3F}"/>
          </ac:spMkLst>
        </pc:spChg>
        <pc:spChg chg="del">
          <ac:chgData name="Sally Kendal" userId="b06152d0-3d0c-47b7-b05f-3b57b1a8b349" providerId="ADAL" clId="{062C3C60-86A2-489D-8960-F3DD5E57CBB3}" dt="2023-01-14T23:18:26.079" v="540" actId="478"/>
          <ac:spMkLst>
            <pc:docMk/>
            <pc:sldMk cId="2290855502" sldId="258"/>
            <ac:spMk id="9" creationId="{F223FB07-B01A-4EE4-9FFC-264C773B3FC4}"/>
          </ac:spMkLst>
        </pc:spChg>
        <pc:picChg chg="add del mod">
          <ac:chgData name="Sally Kendal" userId="b06152d0-3d0c-47b7-b05f-3b57b1a8b349" providerId="ADAL" clId="{062C3C60-86A2-489D-8960-F3DD5E57CBB3}" dt="2023-01-14T23:25:15.770" v="591" actId="21"/>
          <ac:picMkLst>
            <pc:docMk/>
            <pc:sldMk cId="2290855502" sldId="258"/>
            <ac:picMk id="8" creationId="{457E542B-5CF1-4F4F-9551-BC86B8B178B6}"/>
          </ac:picMkLst>
        </pc:picChg>
      </pc:sldChg>
      <pc:sldChg chg="addSp delSp modSp add mod ord">
        <pc:chgData name="Sally Kendal" userId="b06152d0-3d0c-47b7-b05f-3b57b1a8b349" providerId="ADAL" clId="{062C3C60-86A2-489D-8960-F3DD5E57CBB3}" dt="2023-01-15T11:14:28.990" v="1668"/>
        <pc:sldMkLst>
          <pc:docMk/>
          <pc:sldMk cId="2665333931" sldId="259"/>
        </pc:sldMkLst>
        <pc:picChg chg="add mod">
          <ac:chgData name="Sally Kendal" userId="b06152d0-3d0c-47b7-b05f-3b57b1a8b349" providerId="ADAL" clId="{062C3C60-86A2-489D-8960-F3DD5E57CBB3}" dt="2023-01-14T23:23:08.725" v="559" actId="1076"/>
          <ac:picMkLst>
            <pc:docMk/>
            <pc:sldMk cId="2665333931" sldId="259"/>
            <ac:picMk id="9" creationId="{0AEA1A2C-F0F4-4042-B550-129F6E3D8CF1}"/>
          </ac:picMkLst>
        </pc:picChg>
        <pc:picChg chg="del">
          <ac:chgData name="Sally Kendal" userId="b06152d0-3d0c-47b7-b05f-3b57b1a8b349" providerId="ADAL" clId="{062C3C60-86A2-489D-8960-F3DD5E57CBB3}" dt="2023-01-14T23:23:34.100" v="567" actId="478"/>
          <ac:picMkLst>
            <pc:docMk/>
            <pc:sldMk cId="2665333931" sldId="259"/>
            <ac:picMk id="15" creationId="{B24146CC-5E4F-4BC5-B860-0245799C5526}"/>
          </ac:picMkLst>
        </pc:picChg>
        <pc:picChg chg="mod">
          <ac:chgData name="Sally Kendal" userId="b06152d0-3d0c-47b7-b05f-3b57b1a8b349" providerId="ADAL" clId="{062C3C60-86A2-489D-8960-F3DD5E57CBB3}" dt="2023-01-14T23:24:15.663" v="578" actId="207"/>
          <ac:picMkLst>
            <pc:docMk/>
            <pc:sldMk cId="2665333931" sldId="259"/>
            <ac:picMk id="19" creationId="{26627C56-8B67-414D-BEE3-35A148500D92}"/>
          </ac:picMkLst>
        </pc:picChg>
        <pc:picChg chg="mod">
          <ac:chgData name="Sally Kendal" userId="b06152d0-3d0c-47b7-b05f-3b57b1a8b349" providerId="ADAL" clId="{062C3C60-86A2-489D-8960-F3DD5E57CBB3}" dt="2023-01-14T23:23:12.612" v="561" actId="1076"/>
          <ac:picMkLst>
            <pc:docMk/>
            <pc:sldMk cId="2665333931" sldId="259"/>
            <ac:picMk id="21" creationId="{4A07F191-3E13-4FEB-8DBC-8E05D3CDCC3C}"/>
          </ac:picMkLst>
        </pc:picChg>
        <pc:picChg chg="mod">
          <ac:chgData name="Sally Kendal" userId="b06152d0-3d0c-47b7-b05f-3b57b1a8b349" providerId="ADAL" clId="{062C3C60-86A2-489D-8960-F3DD5E57CBB3}" dt="2023-01-14T23:23:10.598" v="560" actId="1076"/>
          <ac:picMkLst>
            <pc:docMk/>
            <pc:sldMk cId="2665333931" sldId="259"/>
            <ac:picMk id="23" creationId="{8D8BEA9C-5273-4961-818A-CD694BA6DA5F}"/>
          </ac:picMkLst>
        </pc:picChg>
        <pc:picChg chg="del">
          <ac:chgData name="Sally Kendal" userId="b06152d0-3d0c-47b7-b05f-3b57b1a8b349" providerId="ADAL" clId="{062C3C60-86A2-489D-8960-F3DD5E57CBB3}" dt="2023-01-14T23:23:03.390" v="557" actId="21"/>
          <ac:picMkLst>
            <pc:docMk/>
            <pc:sldMk cId="2665333931" sldId="259"/>
            <ac:picMk id="25" creationId="{D608B682-5B26-4E22-AB2A-E9793F61F568}"/>
          </ac:picMkLst>
        </pc:picChg>
      </pc:sldChg>
      <pc:sldChg chg="delSp modSp add mod">
        <pc:chgData name="Sally Kendal" userId="b06152d0-3d0c-47b7-b05f-3b57b1a8b349" providerId="ADAL" clId="{062C3C60-86A2-489D-8960-F3DD5E57CBB3}" dt="2023-01-14T23:24:58.968" v="590" actId="207"/>
        <pc:sldMkLst>
          <pc:docMk/>
          <pc:sldMk cId="3552259272" sldId="260"/>
        </pc:sldMkLst>
        <pc:picChg chg="del">
          <ac:chgData name="Sally Kendal" userId="b06152d0-3d0c-47b7-b05f-3b57b1a8b349" providerId="ADAL" clId="{062C3C60-86A2-489D-8960-F3DD5E57CBB3}" dt="2023-01-14T23:24:34.781" v="580" actId="478"/>
          <ac:picMkLst>
            <pc:docMk/>
            <pc:sldMk cId="3552259272" sldId="260"/>
            <ac:picMk id="19" creationId="{26627C56-8B67-414D-BEE3-35A148500D92}"/>
          </ac:picMkLst>
        </pc:picChg>
        <pc:picChg chg="mod">
          <ac:chgData name="Sally Kendal" userId="b06152d0-3d0c-47b7-b05f-3b57b1a8b349" providerId="ADAL" clId="{062C3C60-86A2-489D-8960-F3DD5E57CBB3}" dt="2023-01-14T23:24:58.968" v="590" actId="207"/>
          <ac:picMkLst>
            <pc:docMk/>
            <pc:sldMk cId="3552259272" sldId="260"/>
            <ac:picMk id="21" creationId="{4A07F191-3E13-4FEB-8DBC-8E05D3CDCC3C}"/>
          </ac:picMkLst>
        </pc:picChg>
      </pc:sldChg>
      <pc:sldChg chg="add">
        <pc:chgData name="Sally Kendal" userId="b06152d0-3d0c-47b7-b05f-3b57b1a8b349" providerId="ADAL" clId="{062C3C60-86A2-489D-8960-F3DD5E57CBB3}" dt="2023-01-15T10:36:17.826" v="1328" actId="2890"/>
        <pc:sldMkLst>
          <pc:docMk/>
          <pc:sldMk cId="2187357402" sldId="261"/>
        </pc:sldMkLst>
      </pc:sldChg>
      <pc:sldMasterChg chg="modSp modSldLayout">
        <pc:chgData name="Sally Kendal" userId="b06152d0-3d0c-47b7-b05f-3b57b1a8b349" providerId="ADAL" clId="{062C3C60-86A2-489D-8960-F3DD5E57CBB3}" dt="2023-01-14T22:27:13.243" v="0"/>
        <pc:sldMasterMkLst>
          <pc:docMk/>
          <pc:sldMasterMk cId="726954348" sldId="2147483648"/>
        </pc:sldMasterMkLst>
        <pc:spChg chg="mod">
          <ac:chgData name="Sally Kendal" userId="b06152d0-3d0c-47b7-b05f-3b57b1a8b349" providerId="ADAL" clId="{062C3C60-86A2-489D-8960-F3DD5E57CBB3}" dt="2023-01-14T22:27:13.243" v="0"/>
          <ac:spMkLst>
            <pc:docMk/>
            <pc:sldMasterMk cId="726954348" sldId="2147483648"/>
            <ac:spMk id="2" creationId="{84A10E0A-B472-4BC3-BBA2-63DFFBCFA304}"/>
          </ac:spMkLst>
        </pc:spChg>
        <pc:spChg chg="mod">
          <ac:chgData name="Sally Kendal" userId="b06152d0-3d0c-47b7-b05f-3b57b1a8b349" providerId="ADAL" clId="{062C3C60-86A2-489D-8960-F3DD5E57CBB3}" dt="2023-01-14T22:27:13.243" v="0"/>
          <ac:spMkLst>
            <pc:docMk/>
            <pc:sldMasterMk cId="726954348" sldId="2147483648"/>
            <ac:spMk id="3" creationId="{2F4F61F7-2911-4609-A5DA-0FCBF820E5A5}"/>
          </ac:spMkLst>
        </pc:spChg>
        <pc:spChg chg="mod">
          <ac:chgData name="Sally Kendal" userId="b06152d0-3d0c-47b7-b05f-3b57b1a8b349" providerId="ADAL" clId="{062C3C60-86A2-489D-8960-F3DD5E57CBB3}" dt="2023-01-14T22:27:13.243" v="0"/>
          <ac:spMkLst>
            <pc:docMk/>
            <pc:sldMasterMk cId="726954348" sldId="2147483648"/>
            <ac:spMk id="4" creationId="{7B0E1426-7E59-4213-AC48-F2BC0E94B643}"/>
          </ac:spMkLst>
        </pc:spChg>
        <pc:spChg chg="mod">
          <ac:chgData name="Sally Kendal" userId="b06152d0-3d0c-47b7-b05f-3b57b1a8b349" providerId="ADAL" clId="{062C3C60-86A2-489D-8960-F3DD5E57CBB3}" dt="2023-01-14T22:27:13.243" v="0"/>
          <ac:spMkLst>
            <pc:docMk/>
            <pc:sldMasterMk cId="726954348" sldId="2147483648"/>
            <ac:spMk id="5" creationId="{852520CC-CD73-43B6-89F2-BEEE1178D255}"/>
          </ac:spMkLst>
        </pc:spChg>
        <pc:spChg chg="mod">
          <ac:chgData name="Sally Kendal" userId="b06152d0-3d0c-47b7-b05f-3b57b1a8b349" providerId="ADAL" clId="{062C3C60-86A2-489D-8960-F3DD5E57CBB3}" dt="2023-01-14T22:27:13.243" v="0"/>
          <ac:spMkLst>
            <pc:docMk/>
            <pc:sldMasterMk cId="726954348" sldId="2147483648"/>
            <ac:spMk id="6" creationId="{C5962B83-4EF6-46C1-84C9-310812FD2FB0}"/>
          </ac:spMkLst>
        </pc:spChg>
        <pc:sldLayoutChg chg="modSp">
          <pc:chgData name="Sally Kendal" userId="b06152d0-3d0c-47b7-b05f-3b57b1a8b349" providerId="ADAL" clId="{062C3C60-86A2-489D-8960-F3DD5E57CBB3}" dt="2023-01-14T22:27:13.243" v="0"/>
          <pc:sldLayoutMkLst>
            <pc:docMk/>
            <pc:sldMasterMk cId="726954348" sldId="2147483648"/>
            <pc:sldLayoutMk cId="1264291987" sldId="2147483649"/>
          </pc:sldLayoutMkLst>
          <pc:spChg chg="mod">
            <ac:chgData name="Sally Kendal" userId="b06152d0-3d0c-47b7-b05f-3b57b1a8b349" providerId="ADAL" clId="{062C3C60-86A2-489D-8960-F3DD5E57CBB3}" dt="2023-01-14T22:27:13.243" v="0"/>
            <ac:spMkLst>
              <pc:docMk/>
              <pc:sldMasterMk cId="726954348" sldId="2147483648"/>
              <pc:sldLayoutMk cId="1264291987" sldId="2147483649"/>
              <ac:spMk id="2" creationId="{225FEC28-A5A9-4971-AEE3-49AC779E9D50}"/>
            </ac:spMkLst>
          </pc:spChg>
          <pc:spChg chg="mod">
            <ac:chgData name="Sally Kendal" userId="b06152d0-3d0c-47b7-b05f-3b57b1a8b349" providerId="ADAL" clId="{062C3C60-86A2-489D-8960-F3DD5E57CBB3}" dt="2023-01-14T22:27:13.243" v="0"/>
            <ac:spMkLst>
              <pc:docMk/>
              <pc:sldMasterMk cId="726954348" sldId="2147483648"/>
              <pc:sldLayoutMk cId="1264291987" sldId="2147483649"/>
              <ac:spMk id="3" creationId="{65FF1008-1B6C-440C-A5F5-6260E68AAD1D}"/>
            </ac:spMkLst>
          </pc:spChg>
        </pc:sldLayoutChg>
        <pc:sldLayoutChg chg="modSp">
          <pc:chgData name="Sally Kendal" userId="b06152d0-3d0c-47b7-b05f-3b57b1a8b349" providerId="ADAL" clId="{062C3C60-86A2-489D-8960-F3DD5E57CBB3}" dt="2023-01-14T22:27:13.243" v="0"/>
          <pc:sldLayoutMkLst>
            <pc:docMk/>
            <pc:sldMasterMk cId="726954348" sldId="2147483648"/>
            <pc:sldLayoutMk cId="2277314954" sldId="2147483651"/>
          </pc:sldLayoutMkLst>
          <pc:spChg chg="mod">
            <ac:chgData name="Sally Kendal" userId="b06152d0-3d0c-47b7-b05f-3b57b1a8b349" providerId="ADAL" clId="{062C3C60-86A2-489D-8960-F3DD5E57CBB3}" dt="2023-01-14T22:27:13.243" v="0"/>
            <ac:spMkLst>
              <pc:docMk/>
              <pc:sldMasterMk cId="726954348" sldId="2147483648"/>
              <pc:sldLayoutMk cId="2277314954" sldId="2147483651"/>
              <ac:spMk id="2" creationId="{F0865EC8-11B4-44E2-928B-F974411019ED}"/>
            </ac:spMkLst>
          </pc:spChg>
          <pc:spChg chg="mod">
            <ac:chgData name="Sally Kendal" userId="b06152d0-3d0c-47b7-b05f-3b57b1a8b349" providerId="ADAL" clId="{062C3C60-86A2-489D-8960-F3DD5E57CBB3}" dt="2023-01-14T22:27:13.243" v="0"/>
            <ac:spMkLst>
              <pc:docMk/>
              <pc:sldMasterMk cId="726954348" sldId="2147483648"/>
              <pc:sldLayoutMk cId="2277314954" sldId="2147483651"/>
              <ac:spMk id="3" creationId="{557F521D-8E74-4C08-B76B-D7F6714E24AB}"/>
            </ac:spMkLst>
          </pc:spChg>
        </pc:sldLayoutChg>
        <pc:sldLayoutChg chg="modSp">
          <pc:chgData name="Sally Kendal" userId="b06152d0-3d0c-47b7-b05f-3b57b1a8b349" providerId="ADAL" clId="{062C3C60-86A2-489D-8960-F3DD5E57CBB3}" dt="2023-01-14T22:27:13.243" v="0"/>
          <pc:sldLayoutMkLst>
            <pc:docMk/>
            <pc:sldMasterMk cId="726954348" sldId="2147483648"/>
            <pc:sldLayoutMk cId="3668675767" sldId="2147483652"/>
          </pc:sldLayoutMkLst>
          <pc:spChg chg="mod">
            <ac:chgData name="Sally Kendal" userId="b06152d0-3d0c-47b7-b05f-3b57b1a8b349" providerId="ADAL" clId="{062C3C60-86A2-489D-8960-F3DD5E57CBB3}" dt="2023-01-14T22:27:13.243" v="0"/>
            <ac:spMkLst>
              <pc:docMk/>
              <pc:sldMasterMk cId="726954348" sldId="2147483648"/>
              <pc:sldLayoutMk cId="3668675767" sldId="2147483652"/>
              <ac:spMk id="3" creationId="{82365D17-4008-4E3C-B545-14DA32EFC908}"/>
            </ac:spMkLst>
          </pc:spChg>
          <pc:spChg chg="mod">
            <ac:chgData name="Sally Kendal" userId="b06152d0-3d0c-47b7-b05f-3b57b1a8b349" providerId="ADAL" clId="{062C3C60-86A2-489D-8960-F3DD5E57CBB3}" dt="2023-01-14T22:27:13.243" v="0"/>
            <ac:spMkLst>
              <pc:docMk/>
              <pc:sldMasterMk cId="726954348" sldId="2147483648"/>
              <pc:sldLayoutMk cId="3668675767" sldId="2147483652"/>
              <ac:spMk id="4" creationId="{7D2E2ED4-D70B-47AC-AF8A-02F7C8063A66}"/>
            </ac:spMkLst>
          </pc:spChg>
        </pc:sldLayoutChg>
        <pc:sldLayoutChg chg="modSp">
          <pc:chgData name="Sally Kendal" userId="b06152d0-3d0c-47b7-b05f-3b57b1a8b349" providerId="ADAL" clId="{062C3C60-86A2-489D-8960-F3DD5E57CBB3}" dt="2023-01-14T22:27:13.243" v="0"/>
          <pc:sldLayoutMkLst>
            <pc:docMk/>
            <pc:sldMasterMk cId="726954348" sldId="2147483648"/>
            <pc:sldLayoutMk cId="897176693" sldId="2147483653"/>
          </pc:sldLayoutMkLst>
          <pc:spChg chg="mod">
            <ac:chgData name="Sally Kendal" userId="b06152d0-3d0c-47b7-b05f-3b57b1a8b349" providerId="ADAL" clId="{062C3C60-86A2-489D-8960-F3DD5E57CBB3}" dt="2023-01-14T22:27:13.243" v="0"/>
            <ac:spMkLst>
              <pc:docMk/>
              <pc:sldMasterMk cId="726954348" sldId="2147483648"/>
              <pc:sldLayoutMk cId="897176693" sldId="2147483653"/>
              <ac:spMk id="2" creationId="{3DCA8987-7A4C-4186-891E-1A8231397ED3}"/>
            </ac:spMkLst>
          </pc:spChg>
          <pc:spChg chg="mod">
            <ac:chgData name="Sally Kendal" userId="b06152d0-3d0c-47b7-b05f-3b57b1a8b349" providerId="ADAL" clId="{062C3C60-86A2-489D-8960-F3DD5E57CBB3}" dt="2023-01-14T22:27:13.243" v="0"/>
            <ac:spMkLst>
              <pc:docMk/>
              <pc:sldMasterMk cId="726954348" sldId="2147483648"/>
              <pc:sldLayoutMk cId="897176693" sldId="2147483653"/>
              <ac:spMk id="3" creationId="{6347EF33-C660-4795-9AB0-08CF4167B57E}"/>
            </ac:spMkLst>
          </pc:spChg>
          <pc:spChg chg="mod">
            <ac:chgData name="Sally Kendal" userId="b06152d0-3d0c-47b7-b05f-3b57b1a8b349" providerId="ADAL" clId="{062C3C60-86A2-489D-8960-F3DD5E57CBB3}" dt="2023-01-14T22:27:13.243" v="0"/>
            <ac:spMkLst>
              <pc:docMk/>
              <pc:sldMasterMk cId="726954348" sldId="2147483648"/>
              <pc:sldLayoutMk cId="897176693" sldId="2147483653"/>
              <ac:spMk id="4" creationId="{E9F6B794-F079-492B-9019-1AB56CA7987D}"/>
            </ac:spMkLst>
          </pc:spChg>
          <pc:spChg chg="mod">
            <ac:chgData name="Sally Kendal" userId="b06152d0-3d0c-47b7-b05f-3b57b1a8b349" providerId="ADAL" clId="{062C3C60-86A2-489D-8960-F3DD5E57CBB3}" dt="2023-01-14T22:27:13.243" v="0"/>
            <ac:spMkLst>
              <pc:docMk/>
              <pc:sldMasterMk cId="726954348" sldId="2147483648"/>
              <pc:sldLayoutMk cId="897176693" sldId="2147483653"/>
              <ac:spMk id="5" creationId="{4A0B86C7-475E-44CD-9873-D63EF8DCD93B}"/>
            </ac:spMkLst>
          </pc:spChg>
          <pc:spChg chg="mod">
            <ac:chgData name="Sally Kendal" userId="b06152d0-3d0c-47b7-b05f-3b57b1a8b349" providerId="ADAL" clId="{062C3C60-86A2-489D-8960-F3DD5E57CBB3}" dt="2023-01-14T22:27:13.243" v="0"/>
            <ac:spMkLst>
              <pc:docMk/>
              <pc:sldMasterMk cId="726954348" sldId="2147483648"/>
              <pc:sldLayoutMk cId="897176693" sldId="2147483653"/>
              <ac:spMk id="6" creationId="{18CFC0E9-3736-43B1-8042-21B3EAAB5855}"/>
            </ac:spMkLst>
          </pc:spChg>
        </pc:sldLayoutChg>
        <pc:sldLayoutChg chg="modSp">
          <pc:chgData name="Sally Kendal" userId="b06152d0-3d0c-47b7-b05f-3b57b1a8b349" providerId="ADAL" clId="{062C3C60-86A2-489D-8960-F3DD5E57CBB3}" dt="2023-01-14T22:27:13.243" v="0"/>
          <pc:sldLayoutMkLst>
            <pc:docMk/>
            <pc:sldMasterMk cId="726954348" sldId="2147483648"/>
            <pc:sldLayoutMk cId="871589295" sldId="2147483656"/>
          </pc:sldLayoutMkLst>
          <pc:spChg chg="mod">
            <ac:chgData name="Sally Kendal" userId="b06152d0-3d0c-47b7-b05f-3b57b1a8b349" providerId="ADAL" clId="{062C3C60-86A2-489D-8960-F3DD5E57CBB3}" dt="2023-01-14T22:27:13.243" v="0"/>
            <ac:spMkLst>
              <pc:docMk/>
              <pc:sldMasterMk cId="726954348" sldId="2147483648"/>
              <pc:sldLayoutMk cId="871589295" sldId="2147483656"/>
              <ac:spMk id="2" creationId="{8253C55B-B164-459F-824A-0EA15745B150}"/>
            </ac:spMkLst>
          </pc:spChg>
          <pc:spChg chg="mod">
            <ac:chgData name="Sally Kendal" userId="b06152d0-3d0c-47b7-b05f-3b57b1a8b349" providerId="ADAL" clId="{062C3C60-86A2-489D-8960-F3DD5E57CBB3}" dt="2023-01-14T22:27:13.243" v="0"/>
            <ac:spMkLst>
              <pc:docMk/>
              <pc:sldMasterMk cId="726954348" sldId="2147483648"/>
              <pc:sldLayoutMk cId="871589295" sldId="2147483656"/>
              <ac:spMk id="3" creationId="{B6C2CCF8-52A4-4F05-9456-3CE99C300C04}"/>
            </ac:spMkLst>
          </pc:spChg>
          <pc:spChg chg="mod">
            <ac:chgData name="Sally Kendal" userId="b06152d0-3d0c-47b7-b05f-3b57b1a8b349" providerId="ADAL" clId="{062C3C60-86A2-489D-8960-F3DD5E57CBB3}" dt="2023-01-14T22:27:13.243" v="0"/>
            <ac:spMkLst>
              <pc:docMk/>
              <pc:sldMasterMk cId="726954348" sldId="2147483648"/>
              <pc:sldLayoutMk cId="871589295" sldId="2147483656"/>
              <ac:spMk id="4" creationId="{CFA5062B-18F1-40D5-91BF-B26944F59FDD}"/>
            </ac:spMkLst>
          </pc:spChg>
        </pc:sldLayoutChg>
        <pc:sldLayoutChg chg="modSp">
          <pc:chgData name="Sally Kendal" userId="b06152d0-3d0c-47b7-b05f-3b57b1a8b349" providerId="ADAL" clId="{062C3C60-86A2-489D-8960-F3DD5E57CBB3}" dt="2023-01-14T22:27:13.243" v="0"/>
          <pc:sldLayoutMkLst>
            <pc:docMk/>
            <pc:sldMasterMk cId="726954348" sldId="2147483648"/>
            <pc:sldLayoutMk cId="2503157420" sldId="2147483657"/>
          </pc:sldLayoutMkLst>
          <pc:spChg chg="mod">
            <ac:chgData name="Sally Kendal" userId="b06152d0-3d0c-47b7-b05f-3b57b1a8b349" providerId="ADAL" clId="{062C3C60-86A2-489D-8960-F3DD5E57CBB3}" dt="2023-01-14T22:27:13.243" v="0"/>
            <ac:spMkLst>
              <pc:docMk/>
              <pc:sldMasterMk cId="726954348" sldId="2147483648"/>
              <pc:sldLayoutMk cId="2503157420" sldId="2147483657"/>
              <ac:spMk id="2" creationId="{0A6759D9-5485-4D59-98C7-0541FBD7AE50}"/>
            </ac:spMkLst>
          </pc:spChg>
          <pc:spChg chg="mod">
            <ac:chgData name="Sally Kendal" userId="b06152d0-3d0c-47b7-b05f-3b57b1a8b349" providerId="ADAL" clId="{062C3C60-86A2-489D-8960-F3DD5E57CBB3}" dt="2023-01-14T22:27:13.243" v="0"/>
            <ac:spMkLst>
              <pc:docMk/>
              <pc:sldMasterMk cId="726954348" sldId="2147483648"/>
              <pc:sldLayoutMk cId="2503157420" sldId="2147483657"/>
              <ac:spMk id="3" creationId="{CCDD998A-962F-45DD-9FE1-0EBD9064E9DF}"/>
            </ac:spMkLst>
          </pc:spChg>
          <pc:spChg chg="mod">
            <ac:chgData name="Sally Kendal" userId="b06152d0-3d0c-47b7-b05f-3b57b1a8b349" providerId="ADAL" clId="{062C3C60-86A2-489D-8960-F3DD5E57CBB3}" dt="2023-01-14T22:27:13.243" v="0"/>
            <ac:spMkLst>
              <pc:docMk/>
              <pc:sldMasterMk cId="726954348" sldId="2147483648"/>
              <pc:sldLayoutMk cId="2503157420" sldId="2147483657"/>
              <ac:spMk id="4" creationId="{EFEDE459-C226-41E1-923B-A241329EEC67}"/>
            </ac:spMkLst>
          </pc:spChg>
        </pc:sldLayoutChg>
        <pc:sldLayoutChg chg="modSp">
          <pc:chgData name="Sally Kendal" userId="b06152d0-3d0c-47b7-b05f-3b57b1a8b349" providerId="ADAL" clId="{062C3C60-86A2-489D-8960-F3DD5E57CBB3}" dt="2023-01-14T22:27:13.243" v="0"/>
          <pc:sldLayoutMkLst>
            <pc:docMk/>
            <pc:sldMasterMk cId="726954348" sldId="2147483648"/>
            <pc:sldLayoutMk cId="2253304130" sldId="2147483659"/>
          </pc:sldLayoutMkLst>
          <pc:spChg chg="mod">
            <ac:chgData name="Sally Kendal" userId="b06152d0-3d0c-47b7-b05f-3b57b1a8b349" providerId="ADAL" clId="{062C3C60-86A2-489D-8960-F3DD5E57CBB3}" dt="2023-01-14T22:27:13.243" v="0"/>
            <ac:spMkLst>
              <pc:docMk/>
              <pc:sldMasterMk cId="726954348" sldId="2147483648"/>
              <pc:sldLayoutMk cId="2253304130" sldId="2147483659"/>
              <ac:spMk id="2" creationId="{C0799161-E8F4-4C32-AA4C-0CAE2F80C09F}"/>
            </ac:spMkLst>
          </pc:spChg>
          <pc:spChg chg="mod">
            <ac:chgData name="Sally Kendal" userId="b06152d0-3d0c-47b7-b05f-3b57b1a8b349" providerId="ADAL" clId="{062C3C60-86A2-489D-8960-F3DD5E57CBB3}" dt="2023-01-14T22:27:13.243" v="0"/>
            <ac:spMkLst>
              <pc:docMk/>
              <pc:sldMasterMk cId="726954348" sldId="2147483648"/>
              <pc:sldLayoutMk cId="2253304130" sldId="2147483659"/>
              <ac:spMk id="3" creationId="{ABD273AC-3DB5-4A7F-BA8B-957A3EC9A213}"/>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CC5FB-4FFF-4EE9-A620-7167032C5270}" type="doc">
      <dgm:prSet loTypeId="urn:microsoft.com/office/officeart/2005/8/layout/hList3" loCatId="list" qsTypeId="urn:microsoft.com/office/officeart/2005/8/quickstyle/simple5" qsCatId="simple" csTypeId="urn:microsoft.com/office/officeart/2005/8/colors/accent2_2" csCatId="accent2" phldr="1"/>
      <dgm:spPr/>
      <dgm:t>
        <a:bodyPr/>
        <a:lstStyle/>
        <a:p>
          <a:endParaRPr lang="en-GB"/>
        </a:p>
      </dgm:t>
    </dgm:pt>
    <dgm:pt modelId="{50EFA862-0773-4CF5-A8BF-92845802668D}">
      <dgm:prSet phldrT="[Text]" custT="1"/>
      <dgm:spPr>
        <a:solidFill>
          <a:schemeClr val="tx2">
            <a:lumMod val="60000"/>
            <a:lumOff val="40000"/>
          </a:schemeClr>
        </a:solidFill>
      </dgm:spPr>
      <dgm:t>
        <a:bodyPr/>
        <a:lstStyle/>
        <a:p>
          <a:r>
            <a:rPr lang="en-GB" sz="2000" b="1" dirty="0">
              <a:latin typeface="Arial Nova" panose="020B0504020202020204" pitchFamily="34" charset="0"/>
            </a:rPr>
            <a:t>Priority 1</a:t>
          </a:r>
          <a:r>
            <a:rPr lang="en-GB" sz="2200" b="1" dirty="0">
              <a:latin typeface="Arial Nova" panose="020B0504020202020204" pitchFamily="34" charset="0"/>
            </a:rPr>
            <a:t> </a:t>
          </a:r>
        </a:p>
        <a:p>
          <a:r>
            <a:rPr lang="en-GB" sz="1800" dirty="0">
              <a:latin typeface="Arial Nova" panose="020B0504020202020204" pitchFamily="34" charset="0"/>
            </a:rPr>
            <a:t>Strengthening effectiveness of our multi-agency practice   </a:t>
          </a:r>
        </a:p>
      </dgm:t>
    </dgm:pt>
    <dgm:pt modelId="{1C7D1D09-63B6-4DDA-B5EE-71BB26FE10DD}" type="parTrans" cxnId="{E5492CD7-38FE-4611-9E71-A75475B80CCD}">
      <dgm:prSet/>
      <dgm:spPr/>
      <dgm:t>
        <a:bodyPr/>
        <a:lstStyle/>
        <a:p>
          <a:endParaRPr lang="en-GB"/>
        </a:p>
      </dgm:t>
    </dgm:pt>
    <dgm:pt modelId="{3096CB3F-75A7-4F8B-8F1A-FBD0BB873CD0}" type="sibTrans" cxnId="{E5492CD7-38FE-4611-9E71-A75475B80CCD}">
      <dgm:prSet/>
      <dgm:spPr/>
      <dgm:t>
        <a:bodyPr/>
        <a:lstStyle/>
        <a:p>
          <a:endParaRPr lang="en-GB"/>
        </a:p>
      </dgm:t>
    </dgm:pt>
    <dgm:pt modelId="{C63DAAC4-9AF5-4103-BDB3-93BA13EBC2FC}">
      <dgm:prSet phldrT="[Text]" custT="1"/>
      <dgm:spPr>
        <a:solidFill>
          <a:schemeClr val="tx2">
            <a:lumMod val="40000"/>
            <a:lumOff val="60000"/>
          </a:schemeClr>
        </a:solidFill>
      </dgm:spPr>
      <dgm:t>
        <a:bodyPr/>
        <a:lstStyle/>
        <a:p>
          <a:pPr algn="ctr">
            <a:spcAft>
              <a:spcPct val="35000"/>
            </a:spcAft>
          </a:pPr>
          <a:endParaRPr lang="en-GB" sz="1800" b="1" kern="1200" dirty="0">
            <a:solidFill>
              <a:prstClr val="white"/>
            </a:solidFill>
            <a:latin typeface="Arial Nova" panose="020B0504020202020204" pitchFamily="34" charset="0"/>
            <a:ea typeface="+mn-ea"/>
            <a:cs typeface="+mn-cs"/>
          </a:endParaRPr>
        </a:p>
        <a:p>
          <a:pPr algn="ctr">
            <a:spcAft>
              <a:spcPct val="35000"/>
            </a:spcAft>
          </a:pPr>
          <a:endParaRPr lang="en-GB" sz="1800" b="1" kern="1200" dirty="0">
            <a:solidFill>
              <a:prstClr val="white"/>
            </a:solidFill>
            <a:latin typeface="Arial Nova" panose="020B0504020202020204" pitchFamily="34" charset="0"/>
            <a:ea typeface="+mn-ea"/>
            <a:cs typeface="+mn-cs"/>
          </a:endParaRPr>
        </a:p>
        <a:p>
          <a:pPr algn="l">
            <a:spcAft>
              <a:spcPts val="0"/>
            </a:spcAft>
          </a:pPr>
          <a:r>
            <a:rPr lang="en-GB" sz="1800" b="1" kern="1200" dirty="0">
              <a:solidFill>
                <a:prstClr val="white"/>
              </a:solidFill>
              <a:latin typeface="Arial Nova" panose="020B0504020202020204" pitchFamily="34" charset="0"/>
              <a:ea typeface="+mn-ea"/>
              <a:cs typeface="+mn-cs"/>
            </a:rPr>
            <a:t>Priority 2 </a:t>
          </a:r>
        </a:p>
        <a:p>
          <a:pPr algn="l">
            <a:spcAft>
              <a:spcPts val="0"/>
            </a:spcAft>
          </a:pPr>
          <a:r>
            <a:rPr lang="en-GB" sz="1400" kern="1200" dirty="0">
              <a:latin typeface="Arial Nova" panose="020B0504020202020204" pitchFamily="34" charset="0"/>
            </a:rPr>
            <a:t>Child Sexual Abuse: Protecting and safeguarding our children</a:t>
          </a:r>
        </a:p>
        <a:p>
          <a:pPr algn="l">
            <a:spcAft>
              <a:spcPts val="0"/>
            </a:spcAft>
          </a:pPr>
          <a:endParaRPr lang="en-GB" sz="1400" kern="1200" dirty="0">
            <a:latin typeface="Arial Nova" panose="020B0504020202020204" pitchFamily="34" charset="0"/>
          </a:endParaRPr>
        </a:p>
        <a:p>
          <a:pPr algn="ctr">
            <a:spcAft>
              <a:spcPct val="35000"/>
            </a:spcAft>
          </a:pPr>
          <a:endParaRPr lang="en-GB" sz="1400" kern="1200" dirty="0">
            <a:latin typeface="Arial Nova" panose="020B0504020202020204" pitchFamily="34" charset="0"/>
          </a:endParaRPr>
        </a:p>
        <a:p>
          <a:pPr algn="ctr">
            <a:spcAft>
              <a:spcPct val="35000"/>
            </a:spcAft>
          </a:pPr>
          <a:endParaRPr lang="en-GB" sz="1200" kern="1200" dirty="0">
            <a:latin typeface="Arial Nova" panose="020B0504020202020204" pitchFamily="34" charset="0"/>
          </a:endParaRPr>
        </a:p>
        <a:p>
          <a:pPr algn="ctr">
            <a:spcAft>
              <a:spcPct val="35000"/>
            </a:spcAft>
          </a:pPr>
          <a:endParaRPr lang="en-GB" sz="1200" kern="1200" dirty="0">
            <a:latin typeface="Arial Nova" panose="020B0504020202020204" pitchFamily="34" charset="0"/>
          </a:endParaRPr>
        </a:p>
        <a:p>
          <a:pPr algn="ctr">
            <a:spcAft>
              <a:spcPct val="35000"/>
            </a:spcAft>
          </a:pPr>
          <a:endParaRPr lang="en-GB" sz="1200" kern="1200" dirty="0">
            <a:latin typeface="Arial Nova" panose="020B0504020202020204" pitchFamily="34" charset="0"/>
          </a:endParaRPr>
        </a:p>
        <a:p>
          <a:pPr algn="ctr">
            <a:spcAft>
              <a:spcPct val="35000"/>
            </a:spcAft>
          </a:pPr>
          <a:endParaRPr lang="en-GB" sz="1200" kern="1200" dirty="0">
            <a:latin typeface="Arial Nova" panose="020B0504020202020204" pitchFamily="34" charset="0"/>
          </a:endParaRPr>
        </a:p>
        <a:p>
          <a:pPr algn="ctr">
            <a:spcAft>
              <a:spcPct val="35000"/>
            </a:spcAft>
          </a:pPr>
          <a:r>
            <a:rPr lang="en-GB" sz="1200" kern="1200" dirty="0"/>
            <a:t> </a:t>
          </a:r>
        </a:p>
      </dgm:t>
    </dgm:pt>
    <dgm:pt modelId="{5C01273F-0507-4E99-81C4-689B2CEA9E8C}" type="parTrans" cxnId="{48F5D02E-5DEF-4030-8225-F323D8902FAB}">
      <dgm:prSet/>
      <dgm:spPr/>
      <dgm:t>
        <a:bodyPr/>
        <a:lstStyle/>
        <a:p>
          <a:endParaRPr lang="en-GB"/>
        </a:p>
      </dgm:t>
    </dgm:pt>
    <dgm:pt modelId="{6B47F587-2590-48B4-9C2C-E7F2DB7D424A}" type="sibTrans" cxnId="{48F5D02E-5DEF-4030-8225-F323D8902FAB}">
      <dgm:prSet/>
      <dgm:spPr/>
      <dgm:t>
        <a:bodyPr/>
        <a:lstStyle/>
        <a:p>
          <a:endParaRPr lang="en-GB"/>
        </a:p>
      </dgm:t>
    </dgm:pt>
    <dgm:pt modelId="{341548B4-B7A9-4594-8551-C57690FB06AF}">
      <dgm:prSet phldrT="[Text]" custT="1"/>
      <dgm:spPr>
        <a:solidFill>
          <a:schemeClr val="tx2">
            <a:lumMod val="40000"/>
            <a:lumOff val="60000"/>
          </a:schemeClr>
        </a:solidFill>
      </dgm:spPr>
      <dgm:t>
        <a:bodyPr/>
        <a:lstStyle/>
        <a:p>
          <a:pPr algn="l">
            <a:spcAft>
              <a:spcPts val="0"/>
            </a:spcAft>
          </a:pPr>
          <a:r>
            <a:rPr lang="en-GB" sz="1800" b="1" dirty="0">
              <a:latin typeface="Arial Nova" panose="020B0504020202020204" pitchFamily="34" charset="0"/>
            </a:rPr>
            <a:t>Priority 3</a:t>
          </a:r>
          <a:r>
            <a:rPr lang="en-GB" sz="1400" dirty="0">
              <a:latin typeface="Arial Nova" panose="020B0504020202020204" pitchFamily="34" charset="0"/>
            </a:rPr>
            <a:t> Tackling Child  Exploitation </a:t>
          </a:r>
        </a:p>
        <a:p>
          <a:pPr algn="ctr">
            <a:spcAft>
              <a:spcPts val="0"/>
            </a:spcAft>
          </a:pPr>
          <a:endParaRPr lang="en-GB" sz="1400" dirty="0">
            <a:latin typeface="Arial Nova" panose="020B0504020202020204" pitchFamily="34" charset="0"/>
          </a:endParaRPr>
        </a:p>
        <a:p>
          <a:pPr algn="ctr">
            <a:spcAft>
              <a:spcPts val="0"/>
            </a:spcAft>
          </a:pPr>
          <a:endParaRPr lang="en-GB" sz="1300" dirty="0">
            <a:latin typeface="Arial Nova" panose="020B0504020202020204" pitchFamily="34" charset="0"/>
          </a:endParaRPr>
        </a:p>
        <a:p>
          <a:pPr algn="ctr">
            <a:spcAft>
              <a:spcPct val="35000"/>
            </a:spcAft>
          </a:pPr>
          <a:endParaRPr lang="en-GB" sz="1300" dirty="0">
            <a:latin typeface="Arial Nova" panose="020B0504020202020204" pitchFamily="34" charset="0"/>
          </a:endParaRPr>
        </a:p>
        <a:p>
          <a:pPr algn="ctr">
            <a:spcAft>
              <a:spcPct val="35000"/>
            </a:spcAft>
          </a:pPr>
          <a:endParaRPr lang="en-GB" sz="1300" dirty="0"/>
        </a:p>
        <a:p>
          <a:pPr algn="ctr">
            <a:spcAft>
              <a:spcPct val="35000"/>
            </a:spcAft>
          </a:pPr>
          <a:endParaRPr lang="en-GB" sz="1300" dirty="0"/>
        </a:p>
        <a:p>
          <a:pPr algn="ctr">
            <a:spcAft>
              <a:spcPct val="35000"/>
            </a:spcAft>
          </a:pPr>
          <a:r>
            <a:rPr lang="en-GB" sz="1300" dirty="0"/>
            <a:t> </a:t>
          </a:r>
        </a:p>
      </dgm:t>
    </dgm:pt>
    <dgm:pt modelId="{DD42C9F6-E286-43DA-A479-0599F0861423}" type="parTrans" cxnId="{A712268E-2D65-45D4-8FAC-D51D2EA8474E}">
      <dgm:prSet/>
      <dgm:spPr/>
      <dgm:t>
        <a:bodyPr/>
        <a:lstStyle/>
        <a:p>
          <a:endParaRPr lang="en-GB"/>
        </a:p>
      </dgm:t>
    </dgm:pt>
    <dgm:pt modelId="{4309EDC4-FF5B-4AC1-A319-25DF988BE0CD}" type="sibTrans" cxnId="{A712268E-2D65-45D4-8FAC-D51D2EA8474E}">
      <dgm:prSet/>
      <dgm:spPr/>
      <dgm:t>
        <a:bodyPr/>
        <a:lstStyle/>
        <a:p>
          <a:endParaRPr lang="en-GB"/>
        </a:p>
      </dgm:t>
    </dgm:pt>
    <dgm:pt modelId="{D752A4B2-CE80-46C1-8A04-6EEE85F0B581}">
      <dgm:prSet phldrT="[Text]" custT="1"/>
      <dgm:spPr>
        <a:solidFill>
          <a:schemeClr val="tx2">
            <a:lumMod val="40000"/>
            <a:lumOff val="60000"/>
          </a:schemeClr>
        </a:solidFill>
      </dgm:spPr>
      <dgm:t>
        <a:bodyPr/>
        <a:lstStyle/>
        <a:p>
          <a:pPr algn="l">
            <a:spcAft>
              <a:spcPts val="0"/>
            </a:spcAft>
          </a:pPr>
          <a:r>
            <a:rPr lang="en-GB" sz="1800" b="1" dirty="0">
              <a:latin typeface="Arial Nova" panose="020B0504020202020204" pitchFamily="34" charset="0"/>
            </a:rPr>
            <a:t>Priority 5 </a:t>
          </a:r>
        </a:p>
        <a:p>
          <a:pPr algn="l">
            <a:spcAft>
              <a:spcPts val="0"/>
            </a:spcAft>
          </a:pPr>
          <a:r>
            <a:rPr lang="en-GB" sz="1400" dirty="0">
              <a:latin typeface="Arial Nova" panose="020B0504020202020204" pitchFamily="34" charset="0"/>
            </a:rPr>
            <a:t>Children’s emotional heath and wellbeing </a:t>
          </a:r>
        </a:p>
        <a:p>
          <a:pPr algn="l">
            <a:spcAft>
              <a:spcPts val="0"/>
            </a:spcAft>
          </a:pPr>
          <a:endParaRPr lang="en-GB" sz="1400" dirty="0">
            <a:latin typeface="Arial Nova" panose="020B0504020202020204" pitchFamily="34" charset="0"/>
          </a:endParaRPr>
        </a:p>
        <a:p>
          <a:pPr algn="ctr">
            <a:spcAft>
              <a:spcPts val="0"/>
            </a:spcAft>
          </a:pPr>
          <a:endParaRPr lang="en-GB" sz="1400" dirty="0">
            <a:latin typeface="Arial Nova" panose="020B0504020202020204" pitchFamily="34" charset="0"/>
          </a:endParaRPr>
        </a:p>
        <a:p>
          <a:pPr algn="ctr">
            <a:spcAft>
              <a:spcPts val="0"/>
            </a:spcAft>
          </a:pPr>
          <a:endParaRPr lang="en-GB" sz="1400" dirty="0">
            <a:latin typeface="Arial Nova" panose="020B0504020202020204" pitchFamily="34" charset="0"/>
          </a:endParaRPr>
        </a:p>
        <a:p>
          <a:pPr algn="ctr">
            <a:spcAft>
              <a:spcPts val="0"/>
            </a:spcAft>
          </a:pPr>
          <a:endParaRPr lang="en-GB" sz="1200" dirty="0">
            <a:latin typeface="Arial Nova" panose="020B0504020202020204" pitchFamily="34" charset="0"/>
          </a:endParaRPr>
        </a:p>
        <a:p>
          <a:pPr algn="ctr">
            <a:spcAft>
              <a:spcPct val="35000"/>
            </a:spcAft>
          </a:pPr>
          <a:endParaRPr lang="en-GB" sz="1200" dirty="0"/>
        </a:p>
        <a:p>
          <a:pPr algn="ctr">
            <a:spcAft>
              <a:spcPct val="35000"/>
            </a:spcAft>
          </a:pPr>
          <a:r>
            <a:rPr lang="en-GB" sz="1200" dirty="0"/>
            <a:t> </a:t>
          </a:r>
        </a:p>
      </dgm:t>
    </dgm:pt>
    <dgm:pt modelId="{DD971B4C-C865-4EE8-AD3E-C5DB04999452}" type="parTrans" cxnId="{B80BE631-6715-418B-B0B1-68EFE3766F78}">
      <dgm:prSet/>
      <dgm:spPr/>
      <dgm:t>
        <a:bodyPr/>
        <a:lstStyle/>
        <a:p>
          <a:endParaRPr lang="en-GB"/>
        </a:p>
      </dgm:t>
    </dgm:pt>
    <dgm:pt modelId="{FE975DE6-C3B3-4E63-A80D-E139471B4AAD}" type="sibTrans" cxnId="{B80BE631-6715-418B-B0B1-68EFE3766F78}">
      <dgm:prSet/>
      <dgm:spPr/>
      <dgm:t>
        <a:bodyPr/>
        <a:lstStyle/>
        <a:p>
          <a:endParaRPr lang="en-GB"/>
        </a:p>
      </dgm:t>
    </dgm:pt>
    <dgm:pt modelId="{40A5BCCA-784A-4E1E-BE95-2EBA5B1DB134}">
      <dgm:prSet custT="1"/>
      <dgm:spPr>
        <a:solidFill>
          <a:schemeClr val="tx2">
            <a:lumMod val="40000"/>
            <a:lumOff val="60000"/>
          </a:schemeClr>
        </a:solidFill>
      </dgm:spPr>
      <dgm:t>
        <a:bodyPr/>
        <a:lstStyle/>
        <a:p>
          <a:pPr algn="l">
            <a:spcAft>
              <a:spcPts val="0"/>
            </a:spcAft>
          </a:pPr>
          <a:r>
            <a:rPr lang="en-GB" sz="1800" b="1" dirty="0">
              <a:latin typeface="Arial Nova" panose="020B0504020202020204" pitchFamily="34" charset="0"/>
            </a:rPr>
            <a:t>Priority 4</a:t>
          </a:r>
          <a:r>
            <a:rPr lang="en-GB" sz="1400" dirty="0">
              <a:latin typeface="Arial Nova" panose="020B0504020202020204" pitchFamily="34" charset="0"/>
            </a:rPr>
            <a:t> Children as victims of Domestic Abuse</a:t>
          </a:r>
        </a:p>
        <a:p>
          <a:pPr algn="ctr">
            <a:spcAft>
              <a:spcPts val="0"/>
            </a:spcAft>
          </a:pPr>
          <a:endParaRPr lang="en-GB" sz="1400" dirty="0">
            <a:latin typeface="Arial Nova" panose="020B0504020202020204" pitchFamily="34" charset="0"/>
          </a:endParaRPr>
        </a:p>
        <a:p>
          <a:pPr algn="ctr">
            <a:spcAft>
              <a:spcPct val="35000"/>
            </a:spcAft>
          </a:pPr>
          <a:endParaRPr lang="en-GB" sz="1300" dirty="0">
            <a:latin typeface="Arial Nova" panose="020B0504020202020204" pitchFamily="34" charset="0"/>
          </a:endParaRPr>
        </a:p>
        <a:p>
          <a:pPr algn="ctr">
            <a:spcAft>
              <a:spcPct val="35000"/>
            </a:spcAft>
          </a:pPr>
          <a:r>
            <a:rPr lang="en-GB" sz="1300" dirty="0">
              <a:latin typeface="Arial Nova" panose="020B0504020202020204" pitchFamily="34" charset="0"/>
            </a:rPr>
            <a:t> </a:t>
          </a:r>
        </a:p>
        <a:p>
          <a:pPr algn="ctr">
            <a:spcAft>
              <a:spcPct val="35000"/>
            </a:spcAft>
          </a:pPr>
          <a:endParaRPr lang="en-GB" sz="1300" dirty="0"/>
        </a:p>
        <a:p>
          <a:pPr algn="ctr">
            <a:spcAft>
              <a:spcPct val="35000"/>
            </a:spcAft>
          </a:pPr>
          <a:r>
            <a:rPr lang="en-GB" sz="1300" dirty="0"/>
            <a:t> </a:t>
          </a:r>
        </a:p>
      </dgm:t>
    </dgm:pt>
    <dgm:pt modelId="{C9DFADCC-EF5A-4D08-8C4E-95E8606EE9FD}" type="parTrans" cxnId="{E9DED831-ACC4-41FD-9170-2DAC69CE2152}">
      <dgm:prSet/>
      <dgm:spPr/>
      <dgm:t>
        <a:bodyPr/>
        <a:lstStyle/>
        <a:p>
          <a:endParaRPr lang="en-GB"/>
        </a:p>
      </dgm:t>
    </dgm:pt>
    <dgm:pt modelId="{7D90FC6C-C563-41F6-8AD7-927D34BFCD25}" type="sibTrans" cxnId="{E9DED831-ACC4-41FD-9170-2DAC69CE2152}">
      <dgm:prSet/>
      <dgm:spPr/>
      <dgm:t>
        <a:bodyPr/>
        <a:lstStyle/>
        <a:p>
          <a:endParaRPr lang="en-GB"/>
        </a:p>
      </dgm:t>
    </dgm:pt>
    <dgm:pt modelId="{B727B030-B0D8-4E45-8C12-8574D9EFC02F}">
      <dgm:prSet/>
      <dgm:spPr/>
      <dgm:t>
        <a:bodyPr/>
        <a:lstStyle/>
        <a:p>
          <a:endParaRPr lang="en-US"/>
        </a:p>
      </dgm:t>
    </dgm:pt>
    <dgm:pt modelId="{E6EBA0B3-A0A1-4268-8C26-C3DFF7EDBF62}" type="parTrans" cxnId="{0698490A-5DBB-4A7E-8ED0-F50574E15630}">
      <dgm:prSet/>
      <dgm:spPr/>
      <dgm:t>
        <a:bodyPr/>
        <a:lstStyle/>
        <a:p>
          <a:endParaRPr lang="en-GB"/>
        </a:p>
      </dgm:t>
    </dgm:pt>
    <dgm:pt modelId="{7C408749-B19C-411A-9391-142D9FD152FE}" type="sibTrans" cxnId="{0698490A-5DBB-4A7E-8ED0-F50574E15630}">
      <dgm:prSet/>
      <dgm:spPr/>
      <dgm:t>
        <a:bodyPr/>
        <a:lstStyle/>
        <a:p>
          <a:endParaRPr lang="en-GB"/>
        </a:p>
      </dgm:t>
    </dgm:pt>
    <dgm:pt modelId="{B54B6A46-D352-4082-8DA7-5B5E9306AE79}">
      <dgm:prSet/>
      <dgm:spPr/>
      <dgm:t>
        <a:bodyPr/>
        <a:lstStyle/>
        <a:p>
          <a:endParaRPr lang="en-US"/>
        </a:p>
      </dgm:t>
    </dgm:pt>
    <dgm:pt modelId="{61605537-8CA6-4D82-8088-E85952C7B857}" type="parTrans" cxnId="{54E86029-9DD1-445E-AEC9-DC4EE4E1441F}">
      <dgm:prSet/>
      <dgm:spPr/>
      <dgm:t>
        <a:bodyPr/>
        <a:lstStyle/>
        <a:p>
          <a:endParaRPr lang="en-GB"/>
        </a:p>
      </dgm:t>
    </dgm:pt>
    <dgm:pt modelId="{7BD9E228-D616-4587-BCD4-BE5C843F3C7B}" type="sibTrans" cxnId="{54E86029-9DD1-445E-AEC9-DC4EE4E1441F}">
      <dgm:prSet/>
      <dgm:spPr/>
      <dgm:t>
        <a:bodyPr/>
        <a:lstStyle/>
        <a:p>
          <a:endParaRPr lang="en-GB"/>
        </a:p>
      </dgm:t>
    </dgm:pt>
    <dgm:pt modelId="{99C5A4FF-E16E-4246-BA4A-591D505B029E}">
      <dgm:prSet/>
      <dgm:spPr/>
      <dgm:t>
        <a:bodyPr/>
        <a:lstStyle/>
        <a:p>
          <a:endParaRPr lang="en-US"/>
        </a:p>
      </dgm:t>
    </dgm:pt>
    <dgm:pt modelId="{BF9CD7F8-50CB-4432-8F28-D05F290E4235}" type="parTrans" cxnId="{9264202F-5C2C-4386-A185-C9D17B5F0D98}">
      <dgm:prSet/>
      <dgm:spPr/>
      <dgm:t>
        <a:bodyPr/>
        <a:lstStyle/>
        <a:p>
          <a:endParaRPr lang="en-GB"/>
        </a:p>
      </dgm:t>
    </dgm:pt>
    <dgm:pt modelId="{74A43C36-B5A5-4DFC-B2A1-8E5AAD2261CC}" type="sibTrans" cxnId="{9264202F-5C2C-4386-A185-C9D17B5F0D98}">
      <dgm:prSet/>
      <dgm:spPr/>
      <dgm:t>
        <a:bodyPr/>
        <a:lstStyle/>
        <a:p>
          <a:endParaRPr lang="en-GB"/>
        </a:p>
      </dgm:t>
    </dgm:pt>
    <dgm:pt modelId="{954DB6AD-E7CB-4033-B2A1-0373FEE0577A}">
      <dgm:prSet/>
      <dgm:spPr/>
      <dgm:t>
        <a:bodyPr/>
        <a:lstStyle/>
        <a:p>
          <a:endParaRPr lang="en-US"/>
        </a:p>
      </dgm:t>
    </dgm:pt>
    <dgm:pt modelId="{D88802CD-843E-4244-A4E7-F847FD671A59}" type="parTrans" cxnId="{DFADBBC0-530F-4E4D-86FA-21DC1EFB2041}">
      <dgm:prSet/>
      <dgm:spPr/>
      <dgm:t>
        <a:bodyPr/>
        <a:lstStyle/>
        <a:p>
          <a:endParaRPr lang="en-GB"/>
        </a:p>
      </dgm:t>
    </dgm:pt>
    <dgm:pt modelId="{E3F8B66F-12DE-4389-8024-761B13CB739B}" type="sibTrans" cxnId="{DFADBBC0-530F-4E4D-86FA-21DC1EFB2041}">
      <dgm:prSet/>
      <dgm:spPr/>
      <dgm:t>
        <a:bodyPr/>
        <a:lstStyle/>
        <a:p>
          <a:endParaRPr lang="en-GB"/>
        </a:p>
      </dgm:t>
    </dgm:pt>
    <dgm:pt modelId="{9304B067-8BAD-418B-9179-7D8BFF531659}" type="pres">
      <dgm:prSet presAssocID="{001CC5FB-4FFF-4EE9-A620-7167032C5270}" presName="composite" presStyleCnt="0">
        <dgm:presLayoutVars>
          <dgm:chMax val="1"/>
          <dgm:dir/>
          <dgm:resizeHandles val="exact"/>
        </dgm:presLayoutVars>
      </dgm:prSet>
      <dgm:spPr/>
    </dgm:pt>
    <dgm:pt modelId="{D93BA497-08FF-4AB0-8C9D-D048926F0AC9}" type="pres">
      <dgm:prSet presAssocID="{50EFA862-0773-4CF5-A8BF-92845802668D}" presName="roof" presStyleLbl="dkBgShp" presStyleIdx="0" presStyleCnt="2" custLinFactNeighborY="1327"/>
      <dgm:spPr/>
    </dgm:pt>
    <dgm:pt modelId="{B22A58B2-694C-415E-9DA7-C1DCCE3C3C65}" type="pres">
      <dgm:prSet presAssocID="{50EFA862-0773-4CF5-A8BF-92845802668D}" presName="pillars" presStyleCnt="0"/>
      <dgm:spPr/>
    </dgm:pt>
    <dgm:pt modelId="{F3B4307D-C29E-4BFA-BA96-951B6149A135}" type="pres">
      <dgm:prSet presAssocID="{50EFA862-0773-4CF5-A8BF-92845802668D}" presName="pillar1" presStyleLbl="node1" presStyleIdx="0" presStyleCnt="4" custScaleX="94598" custScaleY="105229" custLinFactNeighborX="-87" custLinFactNeighborY="2559">
        <dgm:presLayoutVars>
          <dgm:bulletEnabled val="1"/>
        </dgm:presLayoutVars>
      </dgm:prSet>
      <dgm:spPr/>
    </dgm:pt>
    <dgm:pt modelId="{D30F722B-9152-4105-8F95-E5BF96575AF8}" type="pres">
      <dgm:prSet presAssocID="{341548B4-B7A9-4594-8551-C57690FB06AF}" presName="pillarX" presStyleLbl="node1" presStyleIdx="1" presStyleCnt="4">
        <dgm:presLayoutVars>
          <dgm:bulletEnabled val="1"/>
        </dgm:presLayoutVars>
      </dgm:prSet>
      <dgm:spPr/>
    </dgm:pt>
    <dgm:pt modelId="{02B37041-AE24-48C4-9E70-017695944F14}" type="pres">
      <dgm:prSet presAssocID="{40A5BCCA-784A-4E1E-BE95-2EBA5B1DB134}" presName="pillarX" presStyleLbl="node1" presStyleIdx="2" presStyleCnt="4">
        <dgm:presLayoutVars>
          <dgm:bulletEnabled val="1"/>
        </dgm:presLayoutVars>
      </dgm:prSet>
      <dgm:spPr/>
    </dgm:pt>
    <dgm:pt modelId="{D876967B-8A72-4022-9C02-E65C722ED9B8}" type="pres">
      <dgm:prSet presAssocID="{D752A4B2-CE80-46C1-8A04-6EEE85F0B581}" presName="pillarX" presStyleLbl="node1" presStyleIdx="3" presStyleCnt="4">
        <dgm:presLayoutVars>
          <dgm:bulletEnabled val="1"/>
        </dgm:presLayoutVars>
      </dgm:prSet>
      <dgm:spPr/>
    </dgm:pt>
    <dgm:pt modelId="{162FAEF9-973A-4357-9BF7-FB4E09E015D2}" type="pres">
      <dgm:prSet presAssocID="{50EFA862-0773-4CF5-A8BF-92845802668D}" presName="base" presStyleLbl="dkBgShp" presStyleIdx="1" presStyleCnt="2"/>
      <dgm:spPr>
        <a:solidFill>
          <a:schemeClr val="tx2">
            <a:lumMod val="60000"/>
            <a:lumOff val="40000"/>
          </a:schemeClr>
        </a:solidFill>
      </dgm:spPr>
    </dgm:pt>
  </dgm:ptLst>
  <dgm:cxnLst>
    <dgm:cxn modelId="{0F20A009-166C-474A-8096-D17D9C612651}" type="presOf" srcId="{001CC5FB-4FFF-4EE9-A620-7167032C5270}" destId="{9304B067-8BAD-418B-9179-7D8BFF531659}" srcOrd="0" destOrd="0" presId="urn:microsoft.com/office/officeart/2005/8/layout/hList3"/>
    <dgm:cxn modelId="{0698490A-5DBB-4A7E-8ED0-F50574E15630}" srcId="{001CC5FB-4FFF-4EE9-A620-7167032C5270}" destId="{B727B030-B0D8-4E45-8C12-8574D9EFC02F}" srcOrd="1" destOrd="0" parTransId="{E6EBA0B3-A0A1-4268-8C26-C3DFF7EDBF62}" sibTransId="{7C408749-B19C-411A-9391-142D9FD152FE}"/>
    <dgm:cxn modelId="{54E86029-9DD1-445E-AEC9-DC4EE4E1441F}" srcId="{001CC5FB-4FFF-4EE9-A620-7167032C5270}" destId="{B54B6A46-D352-4082-8DA7-5B5E9306AE79}" srcOrd="2" destOrd="0" parTransId="{61605537-8CA6-4D82-8088-E85952C7B857}" sibTransId="{7BD9E228-D616-4587-BCD4-BE5C843F3C7B}"/>
    <dgm:cxn modelId="{48F5D02E-5DEF-4030-8225-F323D8902FAB}" srcId="{50EFA862-0773-4CF5-A8BF-92845802668D}" destId="{C63DAAC4-9AF5-4103-BDB3-93BA13EBC2FC}" srcOrd="0" destOrd="0" parTransId="{5C01273F-0507-4E99-81C4-689B2CEA9E8C}" sibTransId="{6B47F587-2590-48B4-9C2C-E7F2DB7D424A}"/>
    <dgm:cxn modelId="{9264202F-5C2C-4386-A185-C9D17B5F0D98}" srcId="{001CC5FB-4FFF-4EE9-A620-7167032C5270}" destId="{99C5A4FF-E16E-4246-BA4A-591D505B029E}" srcOrd="3" destOrd="0" parTransId="{BF9CD7F8-50CB-4432-8F28-D05F290E4235}" sibTransId="{74A43C36-B5A5-4DFC-B2A1-8E5AAD2261CC}"/>
    <dgm:cxn modelId="{E9DED831-ACC4-41FD-9170-2DAC69CE2152}" srcId="{50EFA862-0773-4CF5-A8BF-92845802668D}" destId="{40A5BCCA-784A-4E1E-BE95-2EBA5B1DB134}" srcOrd="2" destOrd="0" parTransId="{C9DFADCC-EF5A-4D08-8C4E-95E8606EE9FD}" sibTransId="{7D90FC6C-C563-41F6-8AD7-927D34BFCD25}"/>
    <dgm:cxn modelId="{B80BE631-6715-418B-B0B1-68EFE3766F78}" srcId="{50EFA862-0773-4CF5-A8BF-92845802668D}" destId="{D752A4B2-CE80-46C1-8A04-6EEE85F0B581}" srcOrd="3" destOrd="0" parTransId="{DD971B4C-C865-4EE8-AD3E-C5DB04999452}" sibTransId="{FE975DE6-C3B3-4E63-A80D-E139471B4AAD}"/>
    <dgm:cxn modelId="{2C64503D-5DB5-4142-9746-BD1068EC1CB1}" type="presOf" srcId="{D752A4B2-CE80-46C1-8A04-6EEE85F0B581}" destId="{D876967B-8A72-4022-9C02-E65C722ED9B8}" srcOrd="0" destOrd="0" presId="urn:microsoft.com/office/officeart/2005/8/layout/hList3"/>
    <dgm:cxn modelId="{EA8F9B56-34A5-48C4-9C0B-E49F5FD7DBC0}" type="presOf" srcId="{50EFA862-0773-4CF5-A8BF-92845802668D}" destId="{D93BA497-08FF-4AB0-8C9D-D048926F0AC9}" srcOrd="0" destOrd="0" presId="urn:microsoft.com/office/officeart/2005/8/layout/hList3"/>
    <dgm:cxn modelId="{732B0B5A-F54D-408B-9280-784607D205CE}" type="presOf" srcId="{40A5BCCA-784A-4E1E-BE95-2EBA5B1DB134}" destId="{02B37041-AE24-48C4-9E70-017695944F14}" srcOrd="0" destOrd="0" presId="urn:microsoft.com/office/officeart/2005/8/layout/hList3"/>
    <dgm:cxn modelId="{A712268E-2D65-45D4-8FAC-D51D2EA8474E}" srcId="{50EFA862-0773-4CF5-A8BF-92845802668D}" destId="{341548B4-B7A9-4594-8551-C57690FB06AF}" srcOrd="1" destOrd="0" parTransId="{DD42C9F6-E286-43DA-A479-0599F0861423}" sibTransId="{4309EDC4-FF5B-4AC1-A319-25DF988BE0CD}"/>
    <dgm:cxn modelId="{DFADBBC0-530F-4E4D-86FA-21DC1EFB2041}" srcId="{001CC5FB-4FFF-4EE9-A620-7167032C5270}" destId="{954DB6AD-E7CB-4033-B2A1-0373FEE0577A}" srcOrd="4" destOrd="0" parTransId="{D88802CD-843E-4244-A4E7-F847FD671A59}" sibTransId="{E3F8B66F-12DE-4389-8024-761B13CB739B}"/>
    <dgm:cxn modelId="{BDA8E6CB-0825-47D0-B747-9136691D9477}" type="presOf" srcId="{341548B4-B7A9-4594-8551-C57690FB06AF}" destId="{D30F722B-9152-4105-8F95-E5BF96575AF8}" srcOrd="0" destOrd="0" presId="urn:microsoft.com/office/officeart/2005/8/layout/hList3"/>
    <dgm:cxn modelId="{E5492CD7-38FE-4611-9E71-A75475B80CCD}" srcId="{001CC5FB-4FFF-4EE9-A620-7167032C5270}" destId="{50EFA862-0773-4CF5-A8BF-92845802668D}" srcOrd="0" destOrd="0" parTransId="{1C7D1D09-63B6-4DDA-B5EE-71BB26FE10DD}" sibTransId="{3096CB3F-75A7-4F8B-8F1A-FBD0BB873CD0}"/>
    <dgm:cxn modelId="{1C68F8FC-0174-499A-BBD3-29F9639F6DB0}" type="presOf" srcId="{C63DAAC4-9AF5-4103-BDB3-93BA13EBC2FC}" destId="{F3B4307D-C29E-4BFA-BA96-951B6149A135}" srcOrd="0" destOrd="0" presId="urn:microsoft.com/office/officeart/2005/8/layout/hList3"/>
    <dgm:cxn modelId="{9B2A2917-0C90-4182-81C9-3709DE8244E0}" type="presParOf" srcId="{9304B067-8BAD-418B-9179-7D8BFF531659}" destId="{D93BA497-08FF-4AB0-8C9D-D048926F0AC9}" srcOrd="0" destOrd="0" presId="urn:microsoft.com/office/officeart/2005/8/layout/hList3"/>
    <dgm:cxn modelId="{915D72F4-26F4-4B24-9B8D-584E8A053B0A}" type="presParOf" srcId="{9304B067-8BAD-418B-9179-7D8BFF531659}" destId="{B22A58B2-694C-415E-9DA7-C1DCCE3C3C65}" srcOrd="1" destOrd="0" presId="urn:microsoft.com/office/officeart/2005/8/layout/hList3"/>
    <dgm:cxn modelId="{DE83AD6E-34BB-4673-9D52-D5A4243385C8}" type="presParOf" srcId="{B22A58B2-694C-415E-9DA7-C1DCCE3C3C65}" destId="{F3B4307D-C29E-4BFA-BA96-951B6149A135}" srcOrd="0" destOrd="0" presId="urn:microsoft.com/office/officeart/2005/8/layout/hList3"/>
    <dgm:cxn modelId="{BFF15BEF-55DC-491E-8B31-D548165124CF}" type="presParOf" srcId="{B22A58B2-694C-415E-9DA7-C1DCCE3C3C65}" destId="{D30F722B-9152-4105-8F95-E5BF96575AF8}" srcOrd="1" destOrd="0" presId="urn:microsoft.com/office/officeart/2005/8/layout/hList3"/>
    <dgm:cxn modelId="{B944530D-EDA8-4AA2-AAEC-4AEE1D259AA1}" type="presParOf" srcId="{B22A58B2-694C-415E-9DA7-C1DCCE3C3C65}" destId="{02B37041-AE24-48C4-9E70-017695944F14}" srcOrd="2" destOrd="0" presId="urn:microsoft.com/office/officeart/2005/8/layout/hList3"/>
    <dgm:cxn modelId="{7F70147E-07A3-45C6-98E3-E3F48167E57E}" type="presParOf" srcId="{B22A58B2-694C-415E-9DA7-C1DCCE3C3C65}" destId="{D876967B-8A72-4022-9C02-E65C722ED9B8}" srcOrd="3" destOrd="0" presId="urn:microsoft.com/office/officeart/2005/8/layout/hList3"/>
    <dgm:cxn modelId="{9517E1C2-9E24-443F-9997-3A247DAB1038}" type="presParOf" srcId="{9304B067-8BAD-418B-9179-7D8BFF531659}" destId="{162FAEF9-973A-4357-9BF7-FB4E09E015D2}" srcOrd="2" destOrd="0" presId="urn:microsoft.com/office/officeart/2005/8/layout/hList3"/>
  </dgm:cxnLst>
  <dgm:bg>
    <a:solidFill>
      <a:schemeClr val="tx2">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BFE00-0F20-45E8-B269-A9DB68CAE58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85A4E29D-D780-48E6-92ED-34D014898F21}">
      <dgm:prSet phldrT="[Text]" custT="1"/>
      <dgm:spPr/>
      <dgm:t>
        <a:bodyPr/>
        <a:lstStyle/>
        <a:p>
          <a:r>
            <a:rPr lang="en-GB" sz="1100" b="1" dirty="0">
              <a:solidFill>
                <a:srgbClr val="CC0066"/>
              </a:solidFill>
              <a:latin typeface="Arial" panose="020B0604020202020204" pitchFamily="34" charset="0"/>
              <a:cs typeface="Arial" panose="020B0604020202020204" pitchFamily="34" charset="0"/>
            </a:rPr>
            <a:t>Risk or issue identified. Action and/or  Improvement need identified </a:t>
          </a:r>
        </a:p>
      </dgm:t>
    </dgm:pt>
    <dgm:pt modelId="{82ADE6F4-A10A-45B5-8556-DD6747AA2FB1}" type="parTrans" cxnId="{DF3DAC1B-78FB-4DED-9F05-A50BE21DDBE9}">
      <dgm:prSet/>
      <dgm:spPr/>
      <dgm:t>
        <a:bodyPr/>
        <a:lstStyle/>
        <a:p>
          <a:endParaRPr lang="en-GB"/>
        </a:p>
      </dgm:t>
    </dgm:pt>
    <dgm:pt modelId="{17D3182F-C6B9-4916-9D34-F215DD04E81F}" type="sibTrans" cxnId="{DF3DAC1B-78FB-4DED-9F05-A50BE21DDBE9}">
      <dgm:prSet/>
      <dgm:spPr>
        <a:solidFill>
          <a:srgbClr val="CC0066"/>
        </a:solidFill>
      </dgm:spPr>
      <dgm:t>
        <a:bodyPr/>
        <a:lstStyle/>
        <a:p>
          <a:endParaRPr lang="en-GB"/>
        </a:p>
      </dgm:t>
    </dgm:pt>
    <dgm:pt modelId="{B24F4A07-7838-4E4F-8123-EE22113810B4}">
      <dgm:prSet phldrT="[Text]" custT="1"/>
      <dgm:spPr/>
      <dgm:t>
        <a:bodyPr/>
        <a:lstStyle/>
        <a:p>
          <a:r>
            <a:rPr lang="en-GB" sz="1100" b="1" dirty="0">
              <a:solidFill>
                <a:schemeClr val="accent1"/>
              </a:solidFill>
              <a:latin typeface="Arial" panose="020B0604020202020204" pitchFamily="34" charset="0"/>
              <a:cs typeface="Arial" panose="020B0604020202020204" pitchFamily="34" charset="0"/>
            </a:rPr>
            <a:t>Agree/plan improvement activity  </a:t>
          </a:r>
        </a:p>
      </dgm:t>
    </dgm:pt>
    <dgm:pt modelId="{50124C80-9398-4A41-ACC5-92D73043F970}" type="parTrans" cxnId="{CB389EF4-57AB-4FC0-B6C4-87342496789E}">
      <dgm:prSet/>
      <dgm:spPr/>
      <dgm:t>
        <a:bodyPr/>
        <a:lstStyle/>
        <a:p>
          <a:endParaRPr lang="en-GB"/>
        </a:p>
      </dgm:t>
    </dgm:pt>
    <dgm:pt modelId="{01DE6ACE-EB6C-4A5A-818D-EC7DD92846EE}" type="sibTrans" cxnId="{CB389EF4-57AB-4FC0-B6C4-87342496789E}">
      <dgm:prSet/>
      <dgm:spPr>
        <a:solidFill>
          <a:schemeClr val="tx2">
            <a:lumMod val="60000"/>
            <a:lumOff val="40000"/>
          </a:schemeClr>
        </a:solidFill>
        <a:ln>
          <a:solidFill>
            <a:schemeClr val="tx2">
              <a:lumMod val="60000"/>
              <a:lumOff val="40000"/>
            </a:schemeClr>
          </a:solidFill>
        </a:ln>
      </dgm:spPr>
      <dgm:t>
        <a:bodyPr/>
        <a:lstStyle/>
        <a:p>
          <a:endParaRPr lang="en-GB"/>
        </a:p>
      </dgm:t>
    </dgm:pt>
    <dgm:pt modelId="{3CFCBEE4-5D91-4DF6-A031-A25BA2C63FF8}">
      <dgm:prSet phldrT="[Text]" custT="1"/>
      <dgm:spPr/>
      <dgm:t>
        <a:bodyPr/>
        <a:lstStyle/>
        <a:p>
          <a:r>
            <a:rPr lang="en-GB" sz="1100" b="1" dirty="0">
              <a:solidFill>
                <a:schemeClr val="accent4">
                  <a:lumMod val="75000"/>
                </a:schemeClr>
              </a:solidFill>
              <a:latin typeface="Arial" panose="020B0604020202020204" pitchFamily="34" charset="0"/>
              <a:cs typeface="Arial" panose="020B0604020202020204" pitchFamily="34" charset="0"/>
            </a:rPr>
            <a:t>Implement improvement  </a:t>
          </a:r>
        </a:p>
      </dgm:t>
    </dgm:pt>
    <dgm:pt modelId="{BB5411F6-6E04-42A3-87A6-46ED3D66C9CD}" type="parTrans" cxnId="{3886395F-FAA9-4959-9335-A7174E0AAF92}">
      <dgm:prSet/>
      <dgm:spPr/>
      <dgm:t>
        <a:bodyPr/>
        <a:lstStyle/>
        <a:p>
          <a:endParaRPr lang="en-GB"/>
        </a:p>
      </dgm:t>
    </dgm:pt>
    <dgm:pt modelId="{261DF221-E767-41F5-8BDA-37074ABFE5CB}" type="sibTrans" cxnId="{3886395F-FAA9-4959-9335-A7174E0AAF92}">
      <dgm:prSet/>
      <dgm:spPr>
        <a:solidFill>
          <a:schemeClr val="accent4">
            <a:lumMod val="75000"/>
          </a:schemeClr>
        </a:solidFill>
        <a:ln>
          <a:solidFill>
            <a:schemeClr val="accent4">
              <a:lumMod val="75000"/>
            </a:schemeClr>
          </a:solidFill>
        </a:ln>
      </dgm:spPr>
      <dgm:t>
        <a:bodyPr/>
        <a:lstStyle/>
        <a:p>
          <a:endParaRPr lang="en-GB"/>
        </a:p>
      </dgm:t>
    </dgm:pt>
    <dgm:pt modelId="{3EBF48C7-D5A5-4ADA-AE25-15AECAF42ABA}">
      <dgm:prSet phldrT="[Text]" custT="1"/>
      <dgm:spPr/>
      <dgm:t>
        <a:bodyPr/>
        <a:lstStyle/>
        <a:p>
          <a:r>
            <a:rPr lang="en-GB" sz="1100" b="1" dirty="0">
              <a:solidFill>
                <a:schemeClr val="accent5"/>
              </a:solidFill>
              <a:latin typeface="Arial" panose="020B0604020202020204" pitchFamily="34" charset="0"/>
              <a:cs typeface="Arial" panose="020B0604020202020204" pitchFamily="34" charset="0"/>
            </a:rPr>
            <a:t>Evaluate impact of work on outcomes for children, young people and their families </a:t>
          </a:r>
        </a:p>
      </dgm:t>
    </dgm:pt>
    <dgm:pt modelId="{5B4CF6E3-3D3C-491F-B2F6-79D1023351D0}" type="parTrans" cxnId="{8C89169E-60DC-4855-897D-BBBC095B22A7}">
      <dgm:prSet/>
      <dgm:spPr/>
      <dgm:t>
        <a:bodyPr/>
        <a:lstStyle/>
        <a:p>
          <a:endParaRPr lang="en-GB"/>
        </a:p>
      </dgm:t>
    </dgm:pt>
    <dgm:pt modelId="{3143251D-6769-4F0C-A5E8-52ABD4873094}" type="sibTrans" cxnId="{8C89169E-60DC-4855-897D-BBBC095B22A7}">
      <dgm:prSet/>
      <dgm:spPr>
        <a:solidFill>
          <a:schemeClr val="accent5"/>
        </a:solidFill>
      </dgm:spPr>
      <dgm:t>
        <a:bodyPr/>
        <a:lstStyle/>
        <a:p>
          <a:endParaRPr lang="en-GB"/>
        </a:p>
      </dgm:t>
    </dgm:pt>
    <dgm:pt modelId="{FA0CB82F-D36E-4C43-9B57-FB4E088B48B7}" type="pres">
      <dgm:prSet presAssocID="{E29BFE00-0F20-45E8-B269-A9DB68CAE58D}" presName="cycle" presStyleCnt="0">
        <dgm:presLayoutVars>
          <dgm:dir/>
          <dgm:resizeHandles val="exact"/>
        </dgm:presLayoutVars>
      </dgm:prSet>
      <dgm:spPr/>
    </dgm:pt>
    <dgm:pt modelId="{D24EA8E5-4F36-4B6F-B8B0-18EAB8E5BAB2}" type="pres">
      <dgm:prSet presAssocID="{85A4E29D-D780-48E6-92ED-34D014898F21}" presName="dummy" presStyleCnt="0"/>
      <dgm:spPr/>
    </dgm:pt>
    <dgm:pt modelId="{9ABCDD45-2F53-4379-9C62-BB924A290E99}" type="pres">
      <dgm:prSet presAssocID="{85A4E29D-D780-48E6-92ED-34D014898F21}" presName="node" presStyleLbl="revTx" presStyleIdx="0" presStyleCnt="4">
        <dgm:presLayoutVars>
          <dgm:bulletEnabled val="1"/>
        </dgm:presLayoutVars>
      </dgm:prSet>
      <dgm:spPr/>
    </dgm:pt>
    <dgm:pt modelId="{FF77BE2E-A914-4799-A686-E632D8A8976A}" type="pres">
      <dgm:prSet presAssocID="{17D3182F-C6B9-4916-9D34-F215DD04E81F}" presName="sibTrans" presStyleLbl="node1" presStyleIdx="0" presStyleCnt="4" custLinFactNeighborX="703" custLinFactNeighborY="0"/>
      <dgm:spPr/>
    </dgm:pt>
    <dgm:pt modelId="{67178236-F945-4157-AC30-A34AA86E4055}" type="pres">
      <dgm:prSet presAssocID="{B24F4A07-7838-4E4F-8123-EE22113810B4}" presName="dummy" presStyleCnt="0"/>
      <dgm:spPr/>
    </dgm:pt>
    <dgm:pt modelId="{6C9400E5-3E55-43DD-8BA1-ED19B3F8BCE7}" type="pres">
      <dgm:prSet presAssocID="{B24F4A07-7838-4E4F-8123-EE22113810B4}" presName="node" presStyleLbl="revTx" presStyleIdx="1" presStyleCnt="4">
        <dgm:presLayoutVars>
          <dgm:bulletEnabled val="1"/>
        </dgm:presLayoutVars>
      </dgm:prSet>
      <dgm:spPr/>
    </dgm:pt>
    <dgm:pt modelId="{093D82AA-CD3D-4DB7-A2C3-F9081077AEF3}" type="pres">
      <dgm:prSet presAssocID="{01DE6ACE-EB6C-4A5A-818D-EC7DD92846EE}" presName="sibTrans" presStyleLbl="node1" presStyleIdx="1" presStyleCnt="4"/>
      <dgm:spPr/>
    </dgm:pt>
    <dgm:pt modelId="{F6ECB60D-493D-472F-8051-7B7FEB331549}" type="pres">
      <dgm:prSet presAssocID="{3CFCBEE4-5D91-4DF6-A031-A25BA2C63FF8}" presName="dummy" presStyleCnt="0"/>
      <dgm:spPr/>
    </dgm:pt>
    <dgm:pt modelId="{AD1EBA3B-3C51-4FF2-9B9B-9FFD2A1B5DF8}" type="pres">
      <dgm:prSet presAssocID="{3CFCBEE4-5D91-4DF6-A031-A25BA2C63FF8}" presName="node" presStyleLbl="revTx" presStyleIdx="2" presStyleCnt="4">
        <dgm:presLayoutVars>
          <dgm:bulletEnabled val="1"/>
        </dgm:presLayoutVars>
      </dgm:prSet>
      <dgm:spPr/>
    </dgm:pt>
    <dgm:pt modelId="{81B98BBE-7C09-48A9-AC6E-7D1A2DAAB3CD}" type="pres">
      <dgm:prSet presAssocID="{261DF221-E767-41F5-8BDA-37074ABFE5CB}" presName="sibTrans" presStyleLbl="node1" presStyleIdx="2" presStyleCnt="4"/>
      <dgm:spPr/>
    </dgm:pt>
    <dgm:pt modelId="{3E8EB4B0-0178-4A27-9801-94B5103E62E9}" type="pres">
      <dgm:prSet presAssocID="{3EBF48C7-D5A5-4ADA-AE25-15AECAF42ABA}" presName="dummy" presStyleCnt="0"/>
      <dgm:spPr/>
    </dgm:pt>
    <dgm:pt modelId="{327F086C-57E6-40B9-BBCE-1FB7F737D34A}" type="pres">
      <dgm:prSet presAssocID="{3EBF48C7-D5A5-4ADA-AE25-15AECAF42ABA}" presName="node" presStyleLbl="revTx" presStyleIdx="3" presStyleCnt="4">
        <dgm:presLayoutVars>
          <dgm:bulletEnabled val="1"/>
        </dgm:presLayoutVars>
      </dgm:prSet>
      <dgm:spPr/>
    </dgm:pt>
    <dgm:pt modelId="{782FC8F9-23E8-4CED-B677-A54F91256134}" type="pres">
      <dgm:prSet presAssocID="{3143251D-6769-4F0C-A5E8-52ABD4873094}" presName="sibTrans" presStyleLbl="node1" presStyleIdx="3" presStyleCnt="4" custLinFactNeighborX="595" custLinFactNeighborY="212"/>
      <dgm:spPr/>
    </dgm:pt>
  </dgm:ptLst>
  <dgm:cxnLst>
    <dgm:cxn modelId="{FE8B5B00-6DEE-41B6-AA85-3087B48D72C6}" type="presOf" srcId="{E29BFE00-0F20-45E8-B269-A9DB68CAE58D}" destId="{FA0CB82F-D36E-4C43-9B57-FB4E088B48B7}" srcOrd="0" destOrd="0" presId="urn:microsoft.com/office/officeart/2005/8/layout/cycle1"/>
    <dgm:cxn modelId="{DF3DAC1B-78FB-4DED-9F05-A50BE21DDBE9}" srcId="{E29BFE00-0F20-45E8-B269-A9DB68CAE58D}" destId="{85A4E29D-D780-48E6-92ED-34D014898F21}" srcOrd="0" destOrd="0" parTransId="{82ADE6F4-A10A-45B5-8556-DD6747AA2FB1}" sibTransId="{17D3182F-C6B9-4916-9D34-F215DD04E81F}"/>
    <dgm:cxn modelId="{0E984B31-025E-4935-B027-1DB2C0CD16DA}" type="presOf" srcId="{B24F4A07-7838-4E4F-8123-EE22113810B4}" destId="{6C9400E5-3E55-43DD-8BA1-ED19B3F8BCE7}" srcOrd="0" destOrd="0" presId="urn:microsoft.com/office/officeart/2005/8/layout/cycle1"/>
    <dgm:cxn modelId="{3886395F-FAA9-4959-9335-A7174E0AAF92}" srcId="{E29BFE00-0F20-45E8-B269-A9DB68CAE58D}" destId="{3CFCBEE4-5D91-4DF6-A031-A25BA2C63FF8}" srcOrd="2" destOrd="0" parTransId="{BB5411F6-6E04-42A3-87A6-46ED3D66C9CD}" sibTransId="{261DF221-E767-41F5-8BDA-37074ABFE5CB}"/>
    <dgm:cxn modelId="{C7B6435F-B27E-453D-AB2E-F63D1E17E909}" type="presOf" srcId="{3CFCBEE4-5D91-4DF6-A031-A25BA2C63FF8}" destId="{AD1EBA3B-3C51-4FF2-9B9B-9FFD2A1B5DF8}" srcOrd="0" destOrd="0" presId="urn:microsoft.com/office/officeart/2005/8/layout/cycle1"/>
    <dgm:cxn modelId="{FFCEB455-E10E-42F5-B97B-61BD17317D7D}" type="presOf" srcId="{3143251D-6769-4F0C-A5E8-52ABD4873094}" destId="{782FC8F9-23E8-4CED-B677-A54F91256134}" srcOrd="0" destOrd="0" presId="urn:microsoft.com/office/officeart/2005/8/layout/cycle1"/>
    <dgm:cxn modelId="{55A75E80-8084-42F0-AD31-7FB034F23024}" type="presOf" srcId="{261DF221-E767-41F5-8BDA-37074ABFE5CB}" destId="{81B98BBE-7C09-48A9-AC6E-7D1A2DAAB3CD}" srcOrd="0" destOrd="0" presId="urn:microsoft.com/office/officeart/2005/8/layout/cycle1"/>
    <dgm:cxn modelId="{8C89169E-60DC-4855-897D-BBBC095B22A7}" srcId="{E29BFE00-0F20-45E8-B269-A9DB68CAE58D}" destId="{3EBF48C7-D5A5-4ADA-AE25-15AECAF42ABA}" srcOrd="3" destOrd="0" parTransId="{5B4CF6E3-3D3C-491F-B2F6-79D1023351D0}" sibTransId="{3143251D-6769-4F0C-A5E8-52ABD4873094}"/>
    <dgm:cxn modelId="{3E7CA2AD-6A87-4BA4-90A5-3A73C367FB6D}" type="presOf" srcId="{85A4E29D-D780-48E6-92ED-34D014898F21}" destId="{9ABCDD45-2F53-4379-9C62-BB924A290E99}" srcOrd="0" destOrd="0" presId="urn:microsoft.com/office/officeart/2005/8/layout/cycle1"/>
    <dgm:cxn modelId="{B494A1AF-5328-4DBF-92FB-42BAB60EBB03}" type="presOf" srcId="{3EBF48C7-D5A5-4ADA-AE25-15AECAF42ABA}" destId="{327F086C-57E6-40B9-BBCE-1FB7F737D34A}" srcOrd="0" destOrd="0" presId="urn:microsoft.com/office/officeart/2005/8/layout/cycle1"/>
    <dgm:cxn modelId="{CB389EF4-57AB-4FC0-B6C4-87342496789E}" srcId="{E29BFE00-0F20-45E8-B269-A9DB68CAE58D}" destId="{B24F4A07-7838-4E4F-8123-EE22113810B4}" srcOrd="1" destOrd="0" parTransId="{50124C80-9398-4A41-ACC5-92D73043F970}" sibTransId="{01DE6ACE-EB6C-4A5A-818D-EC7DD92846EE}"/>
    <dgm:cxn modelId="{6D909BF7-CB89-47D0-BC79-499DEF76AE9E}" type="presOf" srcId="{17D3182F-C6B9-4916-9D34-F215DD04E81F}" destId="{FF77BE2E-A914-4799-A686-E632D8A8976A}" srcOrd="0" destOrd="0" presId="urn:microsoft.com/office/officeart/2005/8/layout/cycle1"/>
    <dgm:cxn modelId="{673748F8-DAF8-42BC-AA0F-B4926A757141}" type="presOf" srcId="{01DE6ACE-EB6C-4A5A-818D-EC7DD92846EE}" destId="{093D82AA-CD3D-4DB7-A2C3-F9081077AEF3}" srcOrd="0" destOrd="0" presId="urn:microsoft.com/office/officeart/2005/8/layout/cycle1"/>
    <dgm:cxn modelId="{2757527A-F8B5-4D1B-9FA8-7C4D7EF392F4}" type="presParOf" srcId="{FA0CB82F-D36E-4C43-9B57-FB4E088B48B7}" destId="{D24EA8E5-4F36-4B6F-B8B0-18EAB8E5BAB2}" srcOrd="0" destOrd="0" presId="urn:microsoft.com/office/officeart/2005/8/layout/cycle1"/>
    <dgm:cxn modelId="{25F30F93-D8D6-47A2-9355-B8DA3A01BB9F}" type="presParOf" srcId="{FA0CB82F-D36E-4C43-9B57-FB4E088B48B7}" destId="{9ABCDD45-2F53-4379-9C62-BB924A290E99}" srcOrd="1" destOrd="0" presId="urn:microsoft.com/office/officeart/2005/8/layout/cycle1"/>
    <dgm:cxn modelId="{04317A95-C3EE-4FEA-903C-B9AA01D55DD9}" type="presParOf" srcId="{FA0CB82F-D36E-4C43-9B57-FB4E088B48B7}" destId="{FF77BE2E-A914-4799-A686-E632D8A8976A}" srcOrd="2" destOrd="0" presId="urn:microsoft.com/office/officeart/2005/8/layout/cycle1"/>
    <dgm:cxn modelId="{E103F94A-CFEF-4D69-A5C0-E29ED08B24B2}" type="presParOf" srcId="{FA0CB82F-D36E-4C43-9B57-FB4E088B48B7}" destId="{67178236-F945-4157-AC30-A34AA86E4055}" srcOrd="3" destOrd="0" presId="urn:microsoft.com/office/officeart/2005/8/layout/cycle1"/>
    <dgm:cxn modelId="{BEE9CD74-3347-4757-B593-89A096CE514D}" type="presParOf" srcId="{FA0CB82F-D36E-4C43-9B57-FB4E088B48B7}" destId="{6C9400E5-3E55-43DD-8BA1-ED19B3F8BCE7}" srcOrd="4" destOrd="0" presId="urn:microsoft.com/office/officeart/2005/8/layout/cycle1"/>
    <dgm:cxn modelId="{3696EF23-F8F6-46BE-8D47-A8A34D01F092}" type="presParOf" srcId="{FA0CB82F-D36E-4C43-9B57-FB4E088B48B7}" destId="{093D82AA-CD3D-4DB7-A2C3-F9081077AEF3}" srcOrd="5" destOrd="0" presId="urn:microsoft.com/office/officeart/2005/8/layout/cycle1"/>
    <dgm:cxn modelId="{DEC4A8AE-D2FF-4933-B107-33916F3CF656}" type="presParOf" srcId="{FA0CB82F-D36E-4C43-9B57-FB4E088B48B7}" destId="{F6ECB60D-493D-472F-8051-7B7FEB331549}" srcOrd="6" destOrd="0" presId="urn:microsoft.com/office/officeart/2005/8/layout/cycle1"/>
    <dgm:cxn modelId="{B95FDDB3-6DB4-497A-B7A7-A3EB181CF421}" type="presParOf" srcId="{FA0CB82F-D36E-4C43-9B57-FB4E088B48B7}" destId="{AD1EBA3B-3C51-4FF2-9B9B-9FFD2A1B5DF8}" srcOrd="7" destOrd="0" presId="urn:microsoft.com/office/officeart/2005/8/layout/cycle1"/>
    <dgm:cxn modelId="{EBB01C50-0ABA-47F1-B954-0839823E6B90}" type="presParOf" srcId="{FA0CB82F-D36E-4C43-9B57-FB4E088B48B7}" destId="{81B98BBE-7C09-48A9-AC6E-7D1A2DAAB3CD}" srcOrd="8" destOrd="0" presId="urn:microsoft.com/office/officeart/2005/8/layout/cycle1"/>
    <dgm:cxn modelId="{E32A7D95-B34E-45B0-9877-52EDBD6B67D3}" type="presParOf" srcId="{FA0CB82F-D36E-4C43-9B57-FB4E088B48B7}" destId="{3E8EB4B0-0178-4A27-9801-94B5103E62E9}" srcOrd="9" destOrd="0" presId="urn:microsoft.com/office/officeart/2005/8/layout/cycle1"/>
    <dgm:cxn modelId="{24CE379D-28C8-401F-9126-B6DF45C0ADA0}" type="presParOf" srcId="{FA0CB82F-D36E-4C43-9B57-FB4E088B48B7}" destId="{327F086C-57E6-40B9-BBCE-1FB7F737D34A}" srcOrd="10" destOrd="0" presId="urn:microsoft.com/office/officeart/2005/8/layout/cycle1"/>
    <dgm:cxn modelId="{0558D133-1368-4162-8BA3-EF58D803B968}" type="presParOf" srcId="{FA0CB82F-D36E-4C43-9B57-FB4E088B48B7}" destId="{782FC8F9-23E8-4CED-B677-A54F91256134}"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BA497-08FF-4AB0-8C9D-D048926F0AC9}">
      <dsp:nvSpPr>
        <dsp:cNvPr id="0" name=""/>
        <dsp:cNvSpPr/>
      </dsp:nvSpPr>
      <dsp:spPr>
        <a:xfrm>
          <a:off x="0" y="12394"/>
          <a:ext cx="5944033" cy="934023"/>
        </a:xfrm>
        <a:prstGeom prst="rect">
          <a:avLst/>
        </a:prstGeom>
        <a:solidFill>
          <a:schemeClr val="tx2">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Nova" panose="020B0504020202020204" pitchFamily="34" charset="0"/>
            </a:rPr>
            <a:t>Priority 1</a:t>
          </a:r>
          <a:r>
            <a:rPr lang="en-GB" sz="2200" b="1" kern="1200" dirty="0">
              <a:latin typeface="Arial Nova" panose="020B0504020202020204" pitchFamily="34" charset="0"/>
            </a:rPr>
            <a:t> </a:t>
          </a:r>
        </a:p>
        <a:p>
          <a:pPr marL="0" lvl="0" indent="0" algn="ctr" defTabSz="889000">
            <a:lnSpc>
              <a:spcPct val="90000"/>
            </a:lnSpc>
            <a:spcBef>
              <a:spcPct val="0"/>
            </a:spcBef>
            <a:spcAft>
              <a:spcPct val="35000"/>
            </a:spcAft>
            <a:buNone/>
          </a:pPr>
          <a:r>
            <a:rPr lang="en-GB" sz="1800" kern="1200" dirty="0">
              <a:latin typeface="Arial Nova" panose="020B0504020202020204" pitchFamily="34" charset="0"/>
            </a:rPr>
            <a:t>Strengthening effectiveness of our multi-agency practice   </a:t>
          </a:r>
        </a:p>
      </dsp:txBody>
      <dsp:txXfrm>
        <a:off x="0" y="12394"/>
        <a:ext cx="5944033" cy="934023"/>
      </dsp:txXfrm>
    </dsp:sp>
    <dsp:sp modelId="{F3B4307D-C29E-4BFA-BA96-951B6149A135}">
      <dsp:nvSpPr>
        <dsp:cNvPr id="0" name=""/>
        <dsp:cNvSpPr/>
      </dsp:nvSpPr>
      <dsp:spPr>
        <a:xfrm>
          <a:off x="0" y="932935"/>
          <a:ext cx="1424953" cy="2064014"/>
        </a:xfrm>
        <a:prstGeom prst="rect">
          <a:avLst/>
        </a:prstGeom>
        <a:solidFill>
          <a:schemeClr val="tx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solidFill>
              <a:prstClr val="white"/>
            </a:solidFill>
            <a:latin typeface="Arial Nova" panose="020B0504020202020204" pitchFamily="34" charset="0"/>
            <a:ea typeface="+mn-ea"/>
            <a:cs typeface="+mn-cs"/>
          </a:endParaRPr>
        </a:p>
        <a:p>
          <a:pPr marL="0" lvl="0" indent="0" algn="ctr" defTabSz="800100">
            <a:lnSpc>
              <a:spcPct val="90000"/>
            </a:lnSpc>
            <a:spcBef>
              <a:spcPct val="0"/>
            </a:spcBef>
            <a:spcAft>
              <a:spcPct val="35000"/>
            </a:spcAft>
            <a:buNone/>
          </a:pPr>
          <a:endParaRPr lang="en-GB" sz="1800" b="1" kern="1200" dirty="0">
            <a:solidFill>
              <a:prstClr val="white"/>
            </a:solidFill>
            <a:latin typeface="Arial Nova" panose="020B0504020202020204" pitchFamily="34" charset="0"/>
            <a:ea typeface="+mn-ea"/>
            <a:cs typeface="+mn-cs"/>
          </a:endParaRPr>
        </a:p>
        <a:p>
          <a:pPr marL="0" lvl="0" indent="0" algn="l" defTabSz="800100">
            <a:lnSpc>
              <a:spcPct val="90000"/>
            </a:lnSpc>
            <a:spcBef>
              <a:spcPct val="0"/>
            </a:spcBef>
            <a:spcAft>
              <a:spcPts val="0"/>
            </a:spcAft>
            <a:buNone/>
          </a:pPr>
          <a:r>
            <a:rPr lang="en-GB" sz="1800" b="1" kern="1200" dirty="0">
              <a:solidFill>
                <a:prstClr val="white"/>
              </a:solidFill>
              <a:latin typeface="Arial Nova" panose="020B0504020202020204" pitchFamily="34" charset="0"/>
              <a:ea typeface="+mn-ea"/>
              <a:cs typeface="+mn-cs"/>
            </a:rPr>
            <a:t>Priority 2 </a:t>
          </a:r>
        </a:p>
        <a:p>
          <a:pPr marL="0" lvl="0" indent="0" algn="l" defTabSz="800100">
            <a:lnSpc>
              <a:spcPct val="90000"/>
            </a:lnSpc>
            <a:spcBef>
              <a:spcPct val="0"/>
            </a:spcBef>
            <a:spcAft>
              <a:spcPts val="0"/>
            </a:spcAft>
            <a:buNone/>
          </a:pPr>
          <a:r>
            <a:rPr lang="en-GB" sz="1400" kern="1200" dirty="0">
              <a:latin typeface="Arial Nova" panose="020B0504020202020204" pitchFamily="34" charset="0"/>
            </a:rPr>
            <a:t>Child Sexual Abuse: Protecting and safeguarding our children</a:t>
          </a:r>
        </a:p>
        <a:p>
          <a:pPr marL="0" lvl="0" indent="0" algn="l" defTabSz="800100">
            <a:lnSpc>
              <a:spcPct val="90000"/>
            </a:lnSpc>
            <a:spcBef>
              <a:spcPct val="0"/>
            </a:spcBef>
            <a:spcAft>
              <a:spcPts val="0"/>
            </a:spcAft>
            <a:buNone/>
          </a:pPr>
          <a:endParaRPr lang="en-GB" sz="14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4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2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2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2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200" kern="1200" dirty="0">
            <a:latin typeface="Arial Nova" panose="020B0504020202020204" pitchFamily="34" charset="0"/>
          </a:endParaRPr>
        </a:p>
        <a:p>
          <a:pPr marL="0" lvl="0" indent="0" algn="ctr" defTabSz="800100">
            <a:lnSpc>
              <a:spcPct val="90000"/>
            </a:lnSpc>
            <a:spcBef>
              <a:spcPct val="0"/>
            </a:spcBef>
            <a:spcAft>
              <a:spcPct val="35000"/>
            </a:spcAft>
            <a:buNone/>
          </a:pPr>
          <a:r>
            <a:rPr lang="en-GB" sz="1200" kern="1200" dirty="0"/>
            <a:t> </a:t>
          </a:r>
        </a:p>
      </dsp:txBody>
      <dsp:txXfrm>
        <a:off x="0" y="932935"/>
        <a:ext cx="1424953" cy="2064014"/>
      </dsp:txXfrm>
    </dsp:sp>
    <dsp:sp modelId="{D30F722B-9152-4105-8F95-E5BF96575AF8}">
      <dsp:nvSpPr>
        <dsp:cNvPr id="0" name=""/>
        <dsp:cNvSpPr/>
      </dsp:nvSpPr>
      <dsp:spPr>
        <a:xfrm>
          <a:off x="1425005" y="934023"/>
          <a:ext cx="1506324" cy="1961450"/>
        </a:xfrm>
        <a:prstGeom prst="rect">
          <a:avLst/>
        </a:prstGeom>
        <a:solidFill>
          <a:schemeClr val="tx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GB" sz="1800" b="1" kern="1200" dirty="0">
              <a:latin typeface="Arial Nova" panose="020B0504020202020204" pitchFamily="34" charset="0"/>
            </a:rPr>
            <a:t>Priority 3</a:t>
          </a:r>
          <a:r>
            <a:rPr lang="en-GB" sz="1400" kern="1200" dirty="0">
              <a:latin typeface="Arial Nova" panose="020B0504020202020204" pitchFamily="34" charset="0"/>
            </a:rPr>
            <a:t> Tackling Child  Exploitation </a:t>
          </a:r>
        </a:p>
        <a:p>
          <a:pPr marL="0" lvl="0" indent="0" algn="ctr" defTabSz="800100">
            <a:lnSpc>
              <a:spcPct val="90000"/>
            </a:lnSpc>
            <a:spcBef>
              <a:spcPct val="0"/>
            </a:spcBef>
            <a:spcAft>
              <a:spcPts val="0"/>
            </a:spcAft>
            <a:buNone/>
          </a:pPr>
          <a:endParaRPr lang="en-GB" sz="1400" kern="1200" dirty="0">
            <a:latin typeface="Arial Nova" panose="020B0504020202020204" pitchFamily="34" charset="0"/>
          </a:endParaRPr>
        </a:p>
        <a:p>
          <a:pPr marL="0" lvl="0" indent="0" algn="ctr" defTabSz="800100">
            <a:lnSpc>
              <a:spcPct val="90000"/>
            </a:lnSpc>
            <a:spcBef>
              <a:spcPct val="0"/>
            </a:spcBef>
            <a:spcAft>
              <a:spcPts val="0"/>
            </a:spcAft>
            <a:buNone/>
          </a:pPr>
          <a:endParaRPr lang="en-GB" sz="13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3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300" kern="1200" dirty="0"/>
        </a:p>
        <a:p>
          <a:pPr marL="0" lvl="0" indent="0" algn="ctr" defTabSz="800100">
            <a:lnSpc>
              <a:spcPct val="90000"/>
            </a:lnSpc>
            <a:spcBef>
              <a:spcPct val="0"/>
            </a:spcBef>
            <a:spcAft>
              <a:spcPct val="35000"/>
            </a:spcAft>
            <a:buNone/>
          </a:pPr>
          <a:endParaRPr lang="en-GB" sz="1300" kern="1200" dirty="0"/>
        </a:p>
        <a:p>
          <a:pPr marL="0" lvl="0" indent="0" algn="ctr" defTabSz="800100">
            <a:lnSpc>
              <a:spcPct val="90000"/>
            </a:lnSpc>
            <a:spcBef>
              <a:spcPct val="0"/>
            </a:spcBef>
            <a:spcAft>
              <a:spcPct val="35000"/>
            </a:spcAft>
            <a:buNone/>
          </a:pPr>
          <a:r>
            <a:rPr lang="en-GB" sz="1300" kern="1200" dirty="0"/>
            <a:t> </a:t>
          </a:r>
        </a:p>
      </dsp:txBody>
      <dsp:txXfrm>
        <a:off x="1425005" y="934023"/>
        <a:ext cx="1506324" cy="1961450"/>
      </dsp:txXfrm>
    </dsp:sp>
    <dsp:sp modelId="{02B37041-AE24-48C4-9E70-017695944F14}">
      <dsp:nvSpPr>
        <dsp:cNvPr id="0" name=""/>
        <dsp:cNvSpPr/>
      </dsp:nvSpPr>
      <dsp:spPr>
        <a:xfrm>
          <a:off x="2931330" y="934023"/>
          <a:ext cx="1506324" cy="1961450"/>
        </a:xfrm>
        <a:prstGeom prst="rect">
          <a:avLst/>
        </a:prstGeom>
        <a:solidFill>
          <a:schemeClr val="tx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GB" sz="1800" b="1" kern="1200" dirty="0">
              <a:latin typeface="Arial Nova" panose="020B0504020202020204" pitchFamily="34" charset="0"/>
            </a:rPr>
            <a:t>Priority 4</a:t>
          </a:r>
          <a:r>
            <a:rPr lang="en-GB" sz="1400" kern="1200" dirty="0">
              <a:latin typeface="Arial Nova" panose="020B0504020202020204" pitchFamily="34" charset="0"/>
            </a:rPr>
            <a:t> Children as victims of Domestic Abuse</a:t>
          </a:r>
        </a:p>
        <a:p>
          <a:pPr marL="0" lvl="0" indent="0" algn="ctr" defTabSz="800100">
            <a:lnSpc>
              <a:spcPct val="90000"/>
            </a:lnSpc>
            <a:spcBef>
              <a:spcPct val="0"/>
            </a:spcBef>
            <a:spcAft>
              <a:spcPts val="0"/>
            </a:spcAft>
            <a:buNone/>
          </a:pPr>
          <a:endParaRPr lang="en-GB" sz="14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300" kern="1200" dirty="0">
            <a:latin typeface="Arial Nova" panose="020B0504020202020204" pitchFamily="34" charset="0"/>
          </a:endParaRPr>
        </a:p>
        <a:p>
          <a:pPr marL="0" lvl="0" indent="0" algn="ctr" defTabSz="800100">
            <a:lnSpc>
              <a:spcPct val="90000"/>
            </a:lnSpc>
            <a:spcBef>
              <a:spcPct val="0"/>
            </a:spcBef>
            <a:spcAft>
              <a:spcPct val="35000"/>
            </a:spcAft>
            <a:buNone/>
          </a:pPr>
          <a:r>
            <a:rPr lang="en-GB" sz="1300" kern="1200" dirty="0">
              <a:latin typeface="Arial Nova" panose="020B0504020202020204" pitchFamily="34" charset="0"/>
            </a:rPr>
            <a:t> </a:t>
          </a:r>
        </a:p>
        <a:p>
          <a:pPr marL="0" lvl="0" indent="0" algn="ctr" defTabSz="800100">
            <a:lnSpc>
              <a:spcPct val="90000"/>
            </a:lnSpc>
            <a:spcBef>
              <a:spcPct val="0"/>
            </a:spcBef>
            <a:spcAft>
              <a:spcPct val="35000"/>
            </a:spcAft>
            <a:buNone/>
          </a:pPr>
          <a:endParaRPr lang="en-GB" sz="1300" kern="1200" dirty="0"/>
        </a:p>
        <a:p>
          <a:pPr marL="0" lvl="0" indent="0" algn="ctr" defTabSz="800100">
            <a:lnSpc>
              <a:spcPct val="90000"/>
            </a:lnSpc>
            <a:spcBef>
              <a:spcPct val="0"/>
            </a:spcBef>
            <a:spcAft>
              <a:spcPct val="35000"/>
            </a:spcAft>
            <a:buNone/>
          </a:pPr>
          <a:r>
            <a:rPr lang="en-GB" sz="1300" kern="1200" dirty="0"/>
            <a:t> </a:t>
          </a:r>
        </a:p>
      </dsp:txBody>
      <dsp:txXfrm>
        <a:off x="2931330" y="934023"/>
        <a:ext cx="1506324" cy="1961450"/>
      </dsp:txXfrm>
    </dsp:sp>
    <dsp:sp modelId="{D876967B-8A72-4022-9C02-E65C722ED9B8}">
      <dsp:nvSpPr>
        <dsp:cNvPr id="0" name=""/>
        <dsp:cNvSpPr/>
      </dsp:nvSpPr>
      <dsp:spPr>
        <a:xfrm>
          <a:off x="4437655" y="934023"/>
          <a:ext cx="1506324" cy="1961450"/>
        </a:xfrm>
        <a:prstGeom prst="rect">
          <a:avLst/>
        </a:prstGeom>
        <a:solidFill>
          <a:schemeClr val="tx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GB" sz="1800" b="1" kern="1200" dirty="0">
              <a:latin typeface="Arial Nova" panose="020B0504020202020204" pitchFamily="34" charset="0"/>
            </a:rPr>
            <a:t>Priority 5 </a:t>
          </a:r>
        </a:p>
        <a:p>
          <a:pPr marL="0" lvl="0" indent="0" algn="l" defTabSz="800100">
            <a:lnSpc>
              <a:spcPct val="90000"/>
            </a:lnSpc>
            <a:spcBef>
              <a:spcPct val="0"/>
            </a:spcBef>
            <a:spcAft>
              <a:spcPts val="0"/>
            </a:spcAft>
            <a:buNone/>
          </a:pPr>
          <a:r>
            <a:rPr lang="en-GB" sz="1400" kern="1200" dirty="0">
              <a:latin typeface="Arial Nova" panose="020B0504020202020204" pitchFamily="34" charset="0"/>
            </a:rPr>
            <a:t>Children’s emotional heath and wellbeing </a:t>
          </a:r>
        </a:p>
        <a:p>
          <a:pPr marL="0" lvl="0" indent="0" algn="l" defTabSz="800100">
            <a:lnSpc>
              <a:spcPct val="90000"/>
            </a:lnSpc>
            <a:spcBef>
              <a:spcPct val="0"/>
            </a:spcBef>
            <a:spcAft>
              <a:spcPts val="0"/>
            </a:spcAft>
            <a:buNone/>
          </a:pPr>
          <a:endParaRPr lang="en-GB" sz="1400" kern="1200" dirty="0">
            <a:latin typeface="Arial Nova" panose="020B0504020202020204" pitchFamily="34" charset="0"/>
          </a:endParaRPr>
        </a:p>
        <a:p>
          <a:pPr marL="0" lvl="0" indent="0" algn="ctr" defTabSz="800100">
            <a:lnSpc>
              <a:spcPct val="90000"/>
            </a:lnSpc>
            <a:spcBef>
              <a:spcPct val="0"/>
            </a:spcBef>
            <a:spcAft>
              <a:spcPts val="0"/>
            </a:spcAft>
            <a:buNone/>
          </a:pPr>
          <a:endParaRPr lang="en-GB" sz="1400" kern="1200" dirty="0">
            <a:latin typeface="Arial Nova" panose="020B0504020202020204" pitchFamily="34" charset="0"/>
          </a:endParaRPr>
        </a:p>
        <a:p>
          <a:pPr marL="0" lvl="0" indent="0" algn="ctr" defTabSz="800100">
            <a:lnSpc>
              <a:spcPct val="90000"/>
            </a:lnSpc>
            <a:spcBef>
              <a:spcPct val="0"/>
            </a:spcBef>
            <a:spcAft>
              <a:spcPts val="0"/>
            </a:spcAft>
            <a:buNone/>
          </a:pPr>
          <a:endParaRPr lang="en-GB" sz="1400" kern="1200" dirty="0">
            <a:latin typeface="Arial Nova" panose="020B0504020202020204" pitchFamily="34" charset="0"/>
          </a:endParaRPr>
        </a:p>
        <a:p>
          <a:pPr marL="0" lvl="0" indent="0" algn="ctr" defTabSz="800100">
            <a:lnSpc>
              <a:spcPct val="90000"/>
            </a:lnSpc>
            <a:spcBef>
              <a:spcPct val="0"/>
            </a:spcBef>
            <a:spcAft>
              <a:spcPts val="0"/>
            </a:spcAft>
            <a:buNone/>
          </a:pPr>
          <a:endParaRPr lang="en-GB" sz="1200" kern="1200" dirty="0">
            <a:latin typeface="Arial Nova" panose="020B0504020202020204" pitchFamily="34" charset="0"/>
          </a:endParaRPr>
        </a:p>
        <a:p>
          <a:pPr marL="0" lvl="0" indent="0" algn="ctr" defTabSz="800100">
            <a:lnSpc>
              <a:spcPct val="90000"/>
            </a:lnSpc>
            <a:spcBef>
              <a:spcPct val="0"/>
            </a:spcBef>
            <a:spcAft>
              <a:spcPct val="35000"/>
            </a:spcAft>
            <a:buNone/>
          </a:pPr>
          <a:endParaRPr lang="en-GB" sz="1200" kern="1200" dirty="0"/>
        </a:p>
        <a:p>
          <a:pPr marL="0" lvl="0" indent="0" algn="ctr" defTabSz="800100">
            <a:lnSpc>
              <a:spcPct val="90000"/>
            </a:lnSpc>
            <a:spcBef>
              <a:spcPct val="0"/>
            </a:spcBef>
            <a:spcAft>
              <a:spcPct val="35000"/>
            </a:spcAft>
            <a:buNone/>
          </a:pPr>
          <a:r>
            <a:rPr lang="en-GB" sz="1200" kern="1200" dirty="0"/>
            <a:t> </a:t>
          </a:r>
        </a:p>
      </dsp:txBody>
      <dsp:txXfrm>
        <a:off x="4437655" y="934023"/>
        <a:ext cx="1506324" cy="1961450"/>
      </dsp:txXfrm>
    </dsp:sp>
    <dsp:sp modelId="{162FAEF9-973A-4357-9BF7-FB4E09E015D2}">
      <dsp:nvSpPr>
        <dsp:cNvPr id="0" name=""/>
        <dsp:cNvSpPr/>
      </dsp:nvSpPr>
      <dsp:spPr>
        <a:xfrm>
          <a:off x="0" y="2895474"/>
          <a:ext cx="5944033" cy="217938"/>
        </a:xfrm>
        <a:prstGeom prst="rect">
          <a:avLst/>
        </a:prstGeom>
        <a:solidFill>
          <a:schemeClr val="tx2">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CDD45-2F53-4379-9C62-BB924A290E99}">
      <dsp:nvSpPr>
        <dsp:cNvPr id="0" name=""/>
        <dsp:cNvSpPr/>
      </dsp:nvSpPr>
      <dsp:spPr>
        <a:xfrm>
          <a:off x="3698199" y="86110"/>
          <a:ext cx="1364838" cy="136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CC0066"/>
              </a:solidFill>
              <a:latin typeface="Arial" panose="020B0604020202020204" pitchFamily="34" charset="0"/>
              <a:cs typeface="Arial" panose="020B0604020202020204" pitchFamily="34" charset="0"/>
            </a:rPr>
            <a:t>Risk or issue identified. Action and/or  Improvement need identified </a:t>
          </a:r>
        </a:p>
      </dsp:txBody>
      <dsp:txXfrm>
        <a:off x="3698199" y="86110"/>
        <a:ext cx="1364838" cy="1364838"/>
      </dsp:txXfrm>
    </dsp:sp>
    <dsp:sp modelId="{FF77BE2E-A914-4799-A686-E632D8A8976A}">
      <dsp:nvSpPr>
        <dsp:cNvPr id="0" name=""/>
        <dsp:cNvSpPr/>
      </dsp:nvSpPr>
      <dsp:spPr>
        <a:xfrm>
          <a:off x="1318080" y="-426"/>
          <a:ext cx="3858620" cy="3858620"/>
        </a:xfrm>
        <a:prstGeom prst="circularArrow">
          <a:avLst>
            <a:gd name="adj1" fmla="val 6897"/>
            <a:gd name="adj2" fmla="val 464980"/>
            <a:gd name="adj3" fmla="val 550981"/>
            <a:gd name="adj4" fmla="val 20584039"/>
            <a:gd name="adj5" fmla="val 8047"/>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400E5-3E55-43DD-8BA1-ED19B3F8BCE7}">
      <dsp:nvSpPr>
        <dsp:cNvPr id="0" name=""/>
        <dsp:cNvSpPr/>
      </dsp:nvSpPr>
      <dsp:spPr>
        <a:xfrm>
          <a:off x="3698199" y="2406817"/>
          <a:ext cx="1364838" cy="136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accent1"/>
              </a:solidFill>
              <a:latin typeface="Arial" panose="020B0604020202020204" pitchFamily="34" charset="0"/>
              <a:cs typeface="Arial" panose="020B0604020202020204" pitchFamily="34" charset="0"/>
            </a:rPr>
            <a:t>Agree/plan improvement activity  </a:t>
          </a:r>
        </a:p>
      </dsp:txBody>
      <dsp:txXfrm>
        <a:off x="3698199" y="2406817"/>
        <a:ext cx="1364838" cy="1364838"/>
      </dsp:txXfrm>
    </dsp:sp>
    <dsp:sp modelId="{093D82AA-CD3D-4DB7-A2C3-F9081077AEF3}">
      <dsp:nvSpPr>
        <dsp:cNvPr id="0" name=""/>
        <dsp:cNvSpPr/>
      </dsp:nvSpPr>
      <dsp:spPr>
        <a:xfrm>
          <a:off x="1290954" y="-426"/>
          <a:ext cx="3858620" cy="3858620"/>
        </a:xfrm>
        <a:prstGeom prst="circularArrow">
          <a:avLst>
            <a:gd name="adj1" fmla="val 6897"/>
            <a:gd name="adj2" fmla="val 464980"/>
            <a:gd name="adj3" fmla="val 5950981"/>
            <a:gd name="adj4" fmla="val 4384039"/>
            <a:gd name="adj5" fmla="val 8047"/>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EBA3B-3C51-4FF2-9B9B-9FFD2A1B5DF8}">
      <dsp:nvSpPr>
        <dsp:cNvPr id="0" name=""/>
        <dsp:cNvSpPr/>
      </dsp:nvSpPr>
      <dsp:spPr>
        <a:xfrm>
          <a:off x="1377491" y="2406817"/>
          <a:ext cx="1364838" cy="136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accent4">
                  <a:lumMod val="75000"/>
                </a:schemeClr>
              </a:solidFill>
              <a:latin typeface="Arial" panose="020B0604020202020204" pitchFamily="34" charset="0"/>
              <a:cs typeface="Arial" panose="020B0604020202020204" pitchFamily="34" charset="0"/>
            </a:rPr>
            <a:t>Implement improvement  </a:t>
          </a:r>
        </a:p>
      </dsp:txBody>
      <dsp:txXfrm>
        <a:off x="1377491" y="2406817"/>
        <a:ext cx="1364838" cy="1364838"/>
      </dsp:txXfrm>
    </dsp:sp>
    <dsp:sp modelId="{81B98BBE-7C09-48A9-AC6E-7D1A2DAAB3CD}">
      <dsp:nvSpPr>
        <dsp:cNvPr id="0" name=""/>
        <dsp:cNvSpPr/>
      </dsp:nvSpPr>
      <dsp:spPr>
        <a:xfrm>
          <a:off x="1290954" y="-426"/>
          <a:ext cx="3858620" cy="3858620"/>
        </a:xfrm>
        <a:prstGeom prst="circularArrow">
          <a:avLst>
            <a:gd name="adj1" fmla="val 6897"/>
            <a:gd name="adj2" fmla="val 464980"/>
            <a:gd name="adj3" fmla="val 11350981"/>
            <a:gd name="adj4" fmla="val 9784039"/>
            <a:gd name="adj5" fmla="val 8047"/>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7F086C-57E6-40B9-BBCE-1FB7F737D34A}">
      <dsp:nvSpPr>
        <dsp:cNvPr id="0" name=""/>
        <dsp:cNvSpPr/>
      </dsp:nvSpPr>
      <dsp:spPr>
        <a:xfrm>
          <a:off x="1377491" y="86110"/>
          <a:ext cx="1364838" cy="136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accent5"/>
              </a:solidFill>
              <a:latin typeface="Arial" panose="020B0604020202020204" pitchFamily="34" charset="0"/>
              <a:cs typeface="Arial" panose="020B0604020202020204" pitchFamily="34" charset="0"/>
            </a:rPr>
            <a:t>Evaluate impact of work on outcomes for children, young people and their families </a:t>
          </a:r>
        </a:p>
      </dsp:txBody>
      <dsp:txXfrm>
        <a:off x="1377491" y="86110"/>
        <a:ext cx="1364838" cy="1364838"/>
      </dsp:txXfrm>
    </dsp:sp>
    <dsp:sp modelId="{782FC8F9-23E8-4CED-B677-A54F91256134}">
      <dsp:nvSpPr>
        <dsp:cNvPr id="0" name=""/>
        <dsp:cNvSpPr/>
      </dsp:nvSpPr>
      <dsp:spPr>
        <a:xfrm>
          <a:off x="1313913" y="7753"/>
          <a:ext cx="3858620" cy="3858620"/>
        </a:xfrm>
        <a:prstGeom prst="circularArrow">
          <a:avLst>
            <a:gd name="adj1" fmla="val 6897"/>
            <a:gd name="adj2" fmla="val 464980"/>
            <a:gd name="adj3" fmla="val 16750981"/>
            <a:gd name="adj4" fmla="val 15184039"/>
            <a:gd name="adj5" fmla="val 8047"/>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C1657-CF1A-45AE-AF31-7199DC61D411}" type="datetimeFigureOut">
              <a:rPr lang="en-GB" smtClean="0"/>
              <a:t>05/12/2023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82337-0CA3-4E6D-92B4-1321F80582B7}" type="slidenum">
              <a:rPr lang="en-GB" smtClean="0"/>
              <a:t>‹#›</a:t>
            </a:fld>
            <a:endParaRPr lang="en-GB"/>
          </a:p>
        </p:txBody>
      </p:sp>
    </p:spTree>
    <p:extLst>
      <p:ext uri="{BB962C8B-B14F-4D97-AF65-F5344CB8AC3E}">
        <p14:creationId xmlns:p14="http://schemas.microsoft.com/office/powerpoint/2010/main" val="83445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82337-0CA3-4E6D-92B4-1321F80582B7}" type="slidenum">
              <a:rPr lang="en-GB" smtClean="0"/>
              <a:t>1</a:t>
            </a:fld>
            <a:endParaRPr lang="en-GB"/>
          </a:p>
        </p:txBody>
      </p:sp>
    </p:spTree>
    <p:extLst>
      <p:ext uri="{BB962C8B-B14F-4D97-AF65-F5344CB8AC3E}">
        <p14:creationId xmlns:p14="http://schemas.microsoft.com/office/powerpoint/2010/main" val="413399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82337-0CA3-4E6D-92B4-1321F80582B7}" type="slidenum">
              <a:rPr lang="en-GB" smtClean="0"/>
              <a:t>6</a:t>
            </a:fld>
            <a:endParaRPr lang="en-GB"/>
          </a:p>
        </p:txBody>
      </p:sp>
    </p:spTree>
    <p:extLst>
      <p:ext uri="{BB962C8B-B14F-4D97-AF65-F5344CB8AC3E}">
        <p14:creationId xmlns:p14="http://schemas.microsoft.com/office/powerpoint/2010/main" val="354164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2B6A29-91EC-476A-9E4D-29AB493EE92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21630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B6A29-91EC-476A-9E4D-29AB493EE92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57424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B6A29-91EC-476A-9E4D-29AB493EE92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70874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B6A29-91EC-476A-9E4D-29AB493EE92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23018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B6A29-91EC-476A-9E4D-29AB493EE92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320309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2B6A29-91EC-476A-9E4D-29AB493EE92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312409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2B6A29-91EC-476A-9E4D-29AB493EE92E}"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264435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2B6A29-91EC-476A-9E4D-29AB493EE92E}"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414708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B6A29-91EC-476A-9E4D-29AB493EE92E}"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66469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2B6A29-91EC-476A-9E4D-29AB493EE92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72023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2B6A29-91EC-476A-9E4D-29AB493EE92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29C50-BFEA-4A44-8ABC-1C778A443EDE}" type="slidenum">
              <a:rPr lang="en-GB" smtClean="0"/>
              <a:t>‹#›</a:t>
            </a:fld>
            <a:endParaRPr lang="en-GB"/>
          </a:p>
        </p:txBody>
      </p:sp>
    </p:spTree>
    <p:extLst>
      <p:ext uri="{BB962C8B-B14F-4D97-AF65-F5344CB8AC3E}">
        <p14:creationId xmlns:p14="http://schemas.microsoft.com/office/powerpoint/2010/main" val="130910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C2B6A29-91EC-476A-9E4D-29AB493EE92E}" type="datetimeFigureOut">
              <a:rPr lang="en-GB" smtClean="0"/>
              <a:t>05/12/2023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9529C50-BFEA-4A44-8ABC-1C778A443EDE}" type="slidenum">
              <a:rPr lang="en-GB" smtClean="0"/>
              <a:t>‹#›</a:t>
            </a:fld>
            <a:endParaRPr lang="en-GB"/>
          </a:p>
        </p:txBody>
      </p:sp>
    </p:spTree>
    <p:extLst>
      <p:ext uri="{BB962C8B-B14F-4D97-AF65-F5344CB8AC3E}">
        <p14:creationId xmlns:p14="http://schemas.microsoft.com/office/powerpoint/2010/main" val="3389064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organisations/child-safeguarding-practice-review-panel"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svg"/><Relationship Id="rId4" Type="http://schemas.openxmlformats.org/officeDocument/2006/relationships/diagramQuickStyle" Target="../diagrams/quickStyle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D50D-36C6-470B-8967-8E61D7D71227}"/>
              </a:ext>
            </a:extLst>
          </p:cNvPr>
          <p:cNvSpPr>
            <a:spLocks noGrp="1"/>
          </p:cNvSpPr>
          <p:nvPr>
            <p:ph type="title"/>
          </p:nvPr>
        </p:nvSpPr>
        <p:spPr>
          <a:xfrm>
            <a:off x="0" y="6436057"/>
            <a:ext cx="6858000" cy="1432433"/>
          </a:xfrm>
          <a:noFill/>
        </p:spPr>
        <p:txBody>
          <a:bodyPr vert="horz" lIns="91440" tIns="45720" rIns="91440" bIns="45720" rtlCol="0" anchor="b">
            <a:normAutofit fontScale="90000"/>
          </a:bodyPr>
          <a:lstStyle/>
          <a:p>
            <a:pPr algn="ctr"/>
            <a: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t>West Sussex Safeguarding</a:t>
            </a:r>
            <a:b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t> Children Partnership</a:t>
            </a:r>
            <a:br>
              <a:rPr lang="en-US" sz="2000" b="1" dirty="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7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br>
              <a:rPr lang="en-US" sz="2700" b="1" dirty="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700" b="1" dirty="0">
                <a:solidFill>
                  <a:schemeClr val="accent1"/>
                </a:solidFill>
                <a:latin typeface="Tahoma" panose="020B0604030504040204" pitchFamily="34" charset="0"/>
                <a:ea typeface="Tahoma" panose="020B0604030504040204" pitchFamily="34" charset="0"/>
                <a:cs typeface="Tahoma" panose="020B0604030504040204" pitchFamily="34" charset="0"/>
              </a:rPr>
              <a:t>Learning and Improvement Framework </a:t>
            </a:r>
          </a:p>
        </p:txBody>
      </p:sp>
      <p:pic>
        <p:nvPicPr>
          <p:cNvPr id="5" name="Picture 4" descr="A family sitting on a couch&#10;&#10;Description automatically generated with medium confidence">
            <a:extLst>
              <a:ext uri="{FF2B5EF4-FFF2-40B4-BE49-F238E27FC236}">
                <a16:creationId xmlns:a16="http://schemas.microsoft.com/office/drawing/2014/main" id="{78CBDD1D-F566-28E9-8B69-7288DC0089FF}"/>
              </a:ext>
            </a:extLst>
          </p:cNvPr>
          <p:cNvPicPr>
            <a:picLocks noChangeAspect="1"/>
          </p:cNvPicPr>
          <p:nvPr/>
        </p:nvPicPr>
        <p:blipFill rotWithShape="1">
          <a:blip r:embed="rId3">
            <a:extLst>
              <a:ext uri="{28A0092B-C50C-407E-A947-70E740481C1C}">
                <a14:useLocalDpi xmlns:a14="http://schemas.microsoft.com/office/drawing/2010/main" val="0"/>
              </a:ext>
            </a:extLst>
          </a:blip>
          <a:srcRect l="23631" r="3458"/>
          <a:stretch/>
        </p:blipFill>
        <p:spPr>
          <a:xfrm>
            <a:off x="20" y="10"/>
            <a:ext cx="6857980" cy="6254988"/>
          </a:xfrm>
          <a:prstGeom prst="rect">
            <a:avLst/>
          </a:prstGeom>
        </p:spPr>
      </p:pic>
      <p:sp>
        <p:nvSpPr>
          <p:cNvPr id="6" name="TextBox 5">
            <a:extLst>
              <a:ext uri="{FF2B5EF4-FFF2-40B4-BE49-F238E27FC236}">
                <a16:creationId xmlns:a16="http://schemas.microsoft.com/office/drawing/2014/main" id="{7784CFD7-8B4B-423C-9398-16830099865B}"/>
              </a:ext>
            </a:extLst>
          </p:cNvPr>
          <p:cNvSpPr txBox="1"/>
          <p:nvPr/>
        </p:nvSpPr>
        <p:spPr>
          <a:xfrm>
            <a:off x="1" y="8258467"/>
            <a:ext cx="6858000" cy="912387"/>
          </a:xfrm>
          <a:prstGeom prst="rect">
            <a:avLst/>
          </a:prstGeom>
          <a:solidFill>
            <a:schemeClr val="accent1">
              <a:lumMod val="60000"/>
              <a:lumOff val="40000"/>
            </a:schemeClr>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8B7224E8-6BB5-4BE3-C5FC-7BE5BA6C914B}"/>
              </a:ext>
            </a:extLst>
          </p:cNvPr>
          <p:cNvPicPr>
            <a:picLocks noChangeAspect="1"/>
          </p:cNvPicPr>
          <p:nvPr/>
        </p:nvPicPr>
        <p:blipFill>
          <a:blip r:embed="rId4"/>
          <a:stretch>
            <a:fillRect/>
          </a:stretch>
        </p:blipFill>
        <p:spPr>
          <a:xfrm>
            <a:off x="4927421" y="0"/>
            <a:ext cx="1694835" cy="1140051"/>
          </a:xfrm>
          <a:prstGeom prst="rect">
            <a:avLst/>
          </a:prstGeom>
        </p:spPr>
      </p:pic>
    </p:spTree>
    <p:extLst>
      <p:ext uri="{BB962C8B-B14F-4D97-AF65-F5344CB8AC3E}">
        <p14:creationId xmlns:p14="http://schemas.microsoft.com/office/powerpoint/2010/main" val="41565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aby lying on a bed&#10;&#10;Description automatically generated with low confidence">
            <a:extLst>
              <a:ext uri="{FF2B5EF4-FFF2-40B4-BE49-F238E27FC236}">
                <a16:creationId xmlns:a16="http://schemas.microsoft.com/office/drawing/2014/main" id="{67D06E72-DBD2-43D1-9F5C-BC4CFB424B96}"/>
              </a:ext>
            </a:extLst>
          </p:cNvPr>
          <p:cNvPicPr>
            <a:picLocks noChangeAspect="1"/>
          </p:cNvPicPr>
          <p:nvPr/>
        </p:nvPicPr>
        <p:blipFill rotWithShape="1">
          <a:blip r:embed="rId2">
            <a:extLst>
              <a:ext uri="{28A0092B-C50C-407E-A947-70E740481C1C}">
                <a14:useLocalDpi xmlns:a14="http://schemas.microsoft.com/office/drawing/2010/main" val="0"/>
              </a:ext>
            </a:extLst>
          </a:blip>
          <a:srcRect r="-1" b="10999"/>
          <a:stretch/>
        </p:blipFill>
        <p:spPr>
          <a:xfrm>
            <a:off x="-3526" y="22368"/>
            <a:ext cx="6857980" cy="9143990"/>
          </a:xfrm>
          <a:prstGeom prst="rect">
            <a:avLst/>
          </a:prstGeom>
          <a:solidFill>
            <a:schemeClr val="tx2">
              <a:lumMod val="60000"/>
              <a:lumOff val="40000"/>
            </a:schemeClr>
          </a:solidFill>
        </p:spPr>
      </p:pic>
      <p:sp>
        <p:nvSpPr>
          <p:cNvPr id="1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148927" y="5729556"/>
            <a:ext cx="3709073" cy="3436802"/>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51435" tIns="25718" rIns="51435" bIns="25718" rtlCol="0" anchor="t">
            <a:normAutofit/>
          </a:bodyPr>
          <a:lstStyle/>
          <a:p>
            <a:pPr algn="ctr">
              <a:spcAft>
                <a:spcPts val="563"/>
              </a:spcAft>
              <a:buClr>
                <a:schemeClr val="tx1"/>
              </a:buClr>
              <a:buSzPct val="100000"/>
            </a:pPr>
            <a:endParaRPr lang="en-US" sz="900" cap="all"/>
          </a:p>
        </p:txBody>
      </p:sp>
      <p:sp>
        <p:nvSpPr>
          <p:cNvPr id="2" name="Title 1">
            <a:extLst>
              <a:ext uri="{FF2B5EF4-FFF2-40B4-BE49-F238E27FC236}">
                <a16:creationId xmlns:a16="http://schemas.microsoft.com/office/drawing/2014/main" id="{6226D50D-36C6-470B-8967-8E61D7D71227}"/>
              </a:ext>
            </a:extLst>
          </p:cNvPr>
          <p:cNvSpPr>
            <a:spLocks noGrp="1"/>
          </p:cNvSpPr>
          <p:nvPr>
            <p:ph type="title"/>
          </p:nvPr>
        </p:nvSpPr>
        <p:spPr>
          <a:xfrm>
            <a:off x="3675768" y="6301322"/>
            <a:ext cx="2889330" cy="1606223"/>
          </a:xfrm>
        </p:spPr>
        <p:txBody>
          <a:bodyPr vert="horz" lIns="91440" tIns="45720" rIns="91440" bIns="45720" rtlCol="0" anchor="b">
            <a:normAutofit fontScale="90000"/>
          </a:bodyPr>
          <a:lstStyle/>
          <a:p>
            <a:pPr algn="ctr"/>
            <a:r>
              <a:rPr lang="en-US" sz="22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West Sussex Safeguarding Children Partnership </a:t>
            </a:r>
            <a:br>
              <a:rPr lang="en-US" sz="22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br>
            <a:r>
              <a:rPr lang="en-US" sz="22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Learning and Improvement Framework </a:t>
            </a:r>
          </a:p>
        </p:txBody>
      </p:sp>
      <p:sp>
        <p:nvSpPr>
          <p:cNvPr id="4" name="Text Placeholder 3">
            <a:extLst>
              <a:ext uri="{FF2B5EF4-FFF2-40B4-BE49-F238E27FC236}">
                <a16:creationId xmlns:a16="http://schemas.microsoft.com/office/drawing/2014/main" id="{66C758E1-C7B3-4F66-A5A7-2D99E104AD44}"/>
              </a:ext>
            </a:extLst>
          </p:cNvPr>
          <p:cNvSpPr>
            <a:spLocks noGrp="1"/>
          </p:cNvSpPr>
          <p:nvPr>
            <p:ph type="body" sz="half" idx="2"/>
          </p:nvPr>
        </p:nvSpPr>
        <p:spPr>
          <a:xfrm>
            <a:off x="3675769" y="8175938"/>
            <a:ext cx="2889329" cy="534370"/>
          </a:xfrm>
        </p:spPr>
        <p:txBody>
          <a:bodyPr vert="horz" lIns="91440" tIns="45720" rIns="91440" bIns="45720" rtlCol="0">
            <a:normAutofit/>
          </a:bodyPr>
          <a:lstStyle/>
          <a:p>
            <a:pPr algn="ctr"/>
            <a:r>
              <a:rPr lang="en-US" sz="1400"/>
              <a:t> </a:t>
            </a:r>
          </a:p>
        </p:txBody>
      </p:sp>
      <p:cxnSp>
        <p:nvCxnSpPr>
          <p:cNvPr id="21" name="Straight Connector 2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29610" y="8008822"/>
            <a:ext cx="1096069"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84CFD7-8B4B-423C-9398-16830099865B}"/>
              </a:ext>
            </a:extLst>
          </p:cNvPr>
          <p:cNvSpPr txBox="1"/>
          <p:nvPr/>
        </p:nvSpPr>
        <p:spPr>
          <a:xfrm>
            <a:off x="1" y="8258467"/>
            <a:ext cx="6858000" cy="912387"/>
          </a:xfrm>
          <a:prstGeom prst="rect">
            <a:avLst/>
          </a:prstGeom>
          <a:solidFill>
            <a:schemeClr val="accent1">
              <a:lumMod val="60000"/>
              <a:lumOff val="40000"/>
            </a:schemeClr>
          </a:solidFill>
        </p:spPr>
        <p:txBody>
          <a:bodyPr wrap="square" rtlCol="0">
            <a:spAutoFit/>
          </a:bodyPr>
          <a:lstStyle/>
          <a:p>
            <a:endParaRPr lang="en-GB" dirty="0"/>
          </a:p>
        </p:txBody>
      </p:sp>
      <p:pic>
        <p:nvPicPr>
          <p:cNvPr id="14" name="Graphic 13" descr="Diamond outline">
            <a:extLst>
              <a:ext uri="{FF2B5EF4-FFF2-40B4-BE49-F238E27FC236}">
                <a16:creationId xmlns:a16="http://schemas.microsoft.com/office/drawing/2014/main" id="{7018A62E-FC2D-44F9-9F55-FAFC69A6F9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5515" y="3166281"/>
            <a:ext cx="326331" cy="312426"/>
          </a:xfrm>
          <a:prstGeom prst="rect">
            <a:avLst/>
          </a:prstGeom>
        </p:spPr>
      </p:pic>
      <p:sp>
        <p:nvSpPr>
          <p:cNvPr id="10" name="TextBox 9">
            <a:extLst>
              <a:ext uri="{FF2B5EF4-FFF2-40B4-BE49-F238E27FC236}">
                <a16:creationId xmlns:a16="http://schemas.microsoft.com/office/drawing/2014/main" id="{44205C37-D875-41C8-AC6A-EBA135F4574B}"/>
              </a:ext>
            </a:extLst>
          </p:cNvPr>
          <p:cNvSpPr txBox="1"/>
          <p:nvPr/>
        </p:nvSpPr>
        <p:spPr>
          <a:xfrm>
            <a:off x="5851166" y="8585200"/>
            <a:ext cx="1003288" cy="369332"/>
          </a:xfrm>
          <a:prstGeom prst="rect">
            <a:avLst/>
          </a:prstGeom>
          <a:noFill/>
        </p:spPr>
        <p:txBody>
          <a:bodyPr wrap="none" rtlCol="0">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10</a:t>
            </a:r>
          </a:p>
        </p:txBody>
      </p:sp>
      <p:sp>
        <p:nvSpPr>
          <p:cNvPr id="12" name="TextBox 11">
            <a:extLst>
              <a:ext uri="{FF2B5EF4-FFF2-40B4-BE49-F238E27FC236}">
                <a16:creationId xmlns:a16="http://schemas.microsoft.com/office/drawing/2014/main" id="{0A46D490-3DD3-4D68-BB1B-A1CC1A54E7C0}"/>
              </a:ext>
            </a:extLst>
          </p:cNvPr>
          <p:cNvSpPr txBox="1"/>
          <p:nvPr/>
        </p:nvSpPr>
        <p:spPr>
          <a:xfrm>
            <a:off x="67769" y="8799274"/>
            <a:ext cx="813043" cy="215444"/>
          </a:xfrm>
          <a:prstGeom prst="rect">
            <a:avLst/>
          </a:prstGeom>
          <a:noFill/>
        </p:spPr>
        <p:txBody>
          <a:bodyPr wrap="none" rtlCol="0">
            <a:spAutoFit/>
          </a:bodyPr>
          <a:lstStyle/>
          <a:p>
            <a:r>
              <a:rPr lang="en-GB" sz="800" dirty="0">
                <a:solidFill>
                  <a:schemeClr val="bg1"/>
                </a:solidFill>
                <a:latin typeface="Tahoma" panose="020B0604030504040204" pitchFamily="34" charset="0"/>
                <a:ea typeface="Tahoma" panose="020B0604030504040204" pitchFamily="34" charset="0"/>
                <a:cs typeface="Tahoma" panose="020B0604030504040204" pitchFamily="34" charset="0"/>
              </a:rPr>
              <a:t>V1- Jan. 2023</a:t>
            </a:r>
          </a:p>
        </p:txBody>
      </p:sp>
      <p:pic>
        <p:nvPicPr>
          <p:cNvPr id="13" name="Picture 12">
            <a:extLst>
              <a:ext uri="{FF2B5EF4-FFF2-40B4-BE49-F238E27FC236}">
                <a16:creationId xmlns:a16="http://schemas.microsoft.com/office/drawing/2014/main" id="{751A40DA-6C9D-4BB0-83F1-2832E60C76C7}"/>
              </a:ext>
            </a:extLst>
          </p:cNvPr>
          <p:cNvPicPr>
            <a:picLocks noChangeAspect="1"/>
          </p:cNvPicPr>
          <p:nvPr/>
        </p:nvPicPr>
        <p:blipFill>
          <a:blip r:embed="rId5"/>
          <a:stretch>
            <a:fillRect/>
          </a:stretch>
        </p:blipFill>
        <p:spPr>
          <a:xfrm>
            <a:off x="67769" y="129282"/>
            <a:ext cx="1694835" cy="1140051"/>
          </a:xfrm>
          <a:prstGeom prst="rect">
            <a:avLst/>
          </a:prstGeom>
        </p:spPr>
      </p:pic>
    </p:spTree>
    <p:extLst>
      <p:ext uri="{BB962C8B-B14F-4D97-AF65-F5344CB8AC3E}">
        <p14:creationId xmlns:p14="http://schemas.microsoft.com/office/powerpoint/2010/main" val="223128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D50D-36C6-470B-8967-8E61D7D71227}"/>
              </a:ext>
            </a:extLst>
          </p:cNvPr>
          <p:cNvSpPr>
            <a:spLocks noGrp="1"/>
          </p:cNvSpPr>
          <p:nvPr>
            <p:ph type="title"/>
          </p:nvPr>
        </p:nvSpPr>
        <p:spPr>
          <a:xfrm>
            <a:off x="-250954" y="785752"/>
            <a:ext cx="2995018" cy="1023735"/>
          </a:xfrm>
        </p:spPr>
        <p:txBody>
          <a:bodyPr vert="horz" lIns="91440" tIns="45720" rIns="91440" bIns="45720" rtlCol="0" anchor="b">
            <a:normAutofit fontScale="90000"/>
          </a:bodyPr>
          <a:lstStyle/>
          <a:p>
            <a:pPr algn="ctr"/>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Introduction</a:t>
            </a:r>
            <a:br>
              <a:rPr lang="en-US" sz="2200" b="1" dirty="0">
                <a:latin typeface="Tahoma" panose="020B0604030504040204" pitchFamily="34" charset="0"/>
                <a:ea typeface="Tahoma" panose="020B0604030504040204" pitchFamily="34" charset="0"/>
                <a:cs typeface="Tahoma" panose="020B0604030504040204" pitchFamily="34" charset="0"/>
              </a:rPr>
            </a:br>
            <a:br>
              <a:rPr lang="en-US" sz="1300" b="1" dirty="0"/>
            </a:br>
            <a:br>
              <a:rPr lang="en-US" sz="1300" b="1" dirty="0"/>
            </a:br>
            <a:br>
              <a:rPr lang="en-US" sz="1300" b="1" dirty="0"/>
            </a:br>
            <a:br>
              <a:rPr lang="en-US" sz="1300" b="1" dirty="0"/>
            </a:br>
            <a:br>
              <a:rPr lang="en-US" sz="1300" b="1" dirty="0"/>
            </a:br>
            <a:r>
              <a:rPr lang="en-US" sz="1300" b="1" dirty="0"/>
              <a:t> </a:t>
            </a:r>
          </a:p>
        </p:txBody>
      </p:sp>
      <p:sp>
        <p:nvSpPr>
          <p:cNvPr id="4" name="Text Placeholder 3">
            <a:extLst>
              <a:ext uri="{FF2B5EF4-FFF2-40B4-BE49-F238E27FC236}">
                <a16:creationId xmlns:a16="http://schemas.microsoft.com/office/drawing/2014/main" id="{D685EE87-CFB3-44EE-88DB-4367FC7E7C32}"/>
              </a:ext>
            </a:extLst>
          </p:cNvPr>
          <p:cNvSpPr>
            <a:spLocks noGrp="1"/>
          </p:cNvSpPr>
          <p:nvPr>
            <p:ph type="body" sz="half" idx="2"/>
          </p:nvPr>
        </p:nvSpPr>
        <p:spPr>
          <a:xfrm>
            <a:off x="270568" y="1241946"/>
            <a:ext cx="2665585" cy="6676504"/>
          </a:xfrm>
        </p:spPr>
        <p:txBody>
          <a:bodyPr vert="horz" lIns="91440" tIns="45720" rIns="91440" bIns="45720" rtlCol="0" anchor="t">
            <a:normAutofit lnSpcReduction="10000"/>
          </a:bodyPr>
          <a:lstStyle/>
          <a:p>
            <a:pPr>
              <a:spcBef>
                <a:spcPts val="0"/>
              </a:spcBef>
            </a:pP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West Sussex Safeguarding Children Partnership’s (WSSCP) key aim is to ensure that all partner agencies and organisations work together effectively to keep children safe and to promote their emotional health and wellbeing. A child centered outcomes-based approach is fundamental to achieving this. </a:t>
            </a:r>
          </a:p>
          <a:p>
            <a:pPr indent="-171450">
              <a:spcBef>
                <a:spcPts val="0"/>
              </a:spcBef>
              <a:spcAft>
                <a:spcPts val="300"/>
              </a:spcAft>
              <a:buFont typeface="Arial" panose="020B0604020202020204" pitchFamily="34" charset="0"/>
              <a:buChar char="•"/>
            </a:pPr>
            <a:endPar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00"/>
              </a:spcAft>
            </a:pP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WSSCP’s </a:t>
            </a:r>
            <a:r>
              <a:rPr lang="en-US" sz="11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vision</a:t>
            </a: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is to become </a:t>
            </a:r>
            <a:r>
              <a:rPr lang="en-US" sz="11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an assured safeguarding partnership which collectively engages with children and families enabling them to thrive.</a:t>
            </a: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This Learning and Improvement Framework supports the Partnership’s vision, by ensuring that children, families, and practitioners are fully engaged in taking steps to improve the quality of safeguarding practice. </a:t>
            </a:r>
          </a:p>
          <a:p>
            <a:pPr indent="-171450">
              <a:spcBef>
                <a:spcPts val="0"/>
              </a:spcBef>
              <a:spcAft>
                <a:spcPts val="300"/>
              </a:spcAft>
              <a:buFont typeface="Arial" panose="020B0604020202020204" pitchFamily="34" charset="0"/>
              <a:buChar char="•"/>
            </a:pPr>
            <a:endPar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00"/>
              </a:spcAft>
            </a:pP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Measuring the impact of our work at all levels across the partnership is crucial to improving safeguarding and emotional health and wellbeing outcomes for children.</a:t>
            </a:r>
          </a:p>
          <a:p>
            <a:pPr indent="-171450">
              <a:spcBef>
                <a:spcPts val="0"/>
              </a:spcBef>
              <a:spcAft>
                <a:spcPts val="300"/>
              </a:spcAft>
              <a:buFont typeface="Arial" panose="020B0604020202020204" pitchFamily="34" charset="0"/>
              <a:buChar char="•"/>
            </a:pPr>
            <a:endPar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00"/>
              </a:spcAft>
            </a:pP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This framework identifies key WSSCP quality improvement methods that the Partnership will use to drive continuous improvement and includes the principles and processes for quality assurance and scrutiny. </a:t>
            </a:r>
          </a:p>
          <a:p>
            <a:pPr indent="-171450">
              <a:spcBef>
                <a:spcPts val="0"/>
              </a:spcBef>
              <a:spcAft>
                <a:spcPts val="300"/>
              </a:spcAft>
              <a:buFont typeface="Arial" panose="020B0604020202020204" pitchFamily="34" charset="0"/>
              <a:buChar char="•"/>
            </a:pPr>
            <a:endPar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00"/>
              </a:spcAft>
            </a:pP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It also outlines the governance and accountability arrangements for the Framework. </a:t>
            </a:r>
          </a:p>
          <a:p>
            <a:pPr>
              <a:spcBef>
                <a:spcPts val="0"/>
              </a:spcBef>
              <a:spcAft>
                <a:spcPts val="300"/>
              </a:spcAft>
            </a:pPr>
            <a:endPar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00"/>
              </a:spcAft>
            </a:pP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Under the West Sussex </a:t>
            </a:r>
            <a:r>
              <a:rPr lang="en-US" sz="11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Collaborative Working Agreement</a:t>
            </a:r>
            <a:r>
              <a:rPr lang="en-US"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we have undertaken to work closely and share our collective learning with colleagues across Safeguarding Adults Board, Community Safety and Wellbeing Partnership and Public Health. </a:t>
            </a:r>
          </a:p>
          <a:p>
            <a:pPr marR="435610">
              <a:spcBef>
                <a:spcPts val="300"/>
              </a:spcBef>
              <a:spcAft>
                <a:spcPts val="300"/>
              </a:spcAft>
            </a:pPr>
            <a:endParaRPr lang="en-US" dirty="0">
              <a:effectLst/>
              <a:latin typeface="Tahoma" panose="020B0604030504040204" pitchFamily="34" charset="0"/>
              <a:ea typeface="Tahoma" panose="020B0604030504040204" pitchFamily="34" charset="0"/>
              <a:cs typeface="Tahoma" panose="020B0604030504040204" pitchFamily="34" charset="0"/>
            </a:endParaRPr>
          </a:p>
          <a:p>
            <a:pPr>
              <a:spcBef>
                <a:spcPts val="750"/>
              </a:spcBef>
            </a:pPr>
            <a:endParaRPr lang="en-US" dirty="0">
              <a:effectLst/>
              <a:latin typeface="Tahoma" panose="020B0604030504040204" pitchFamily="34" charset="0"/>
              <a:ea typeface="Tahoma" panose="020B0604030504040204" pitchFamily="34" charset="0"/>
              <a:cs typeface="Tahoma" panose="020B0604030504040204" pitchFamily="34" charset="0"/>
            </a:endParaRPr>
          </a:p>
          <a:p>
            <a:pPr indent="-171450">
              <a:buFont typeface="Arial" panose="020B0604020202020204" pitchFamily="34" charset="0"/>
              <a:buChar char="•"/>
            </a:pPr>
            <a:endParaRPr lang="en-US" sz="1100" dirty="0"/>
          </a:p>
        </p:txBody>
      </p:sp>
      <p:pic>
        <p:nvPicPr>
          <p:cNvPr id="8" name="Content Placeholder 7">
            <a:extLst>
              <a:ext uri="{FF2B5EF4-FFF2-40B4-BE49-F238E27FC236}">
                <a16:creationId xmlns:a16="http://schemas.microsoft.com/office/drawing/2014/main" id="{5C11DBA2-DBA6-4634-A319-79804FA2E6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525" r="23449"/>
          <a:stretch/>
        </p:blipFill>
        <p:spPr>
          <a:xfrm>
            <a:off x="3356075" y="10"/>
            <a:ext cx="3501925" cy="9143990"/>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6" name="TextBox 5">
            <a:extLst>
              <a:ext uri="{FF2B5EF4-FFF2-40B4-BE49-F238E27FC236}">
                <a16:creationId xmlns:a16="http://schemas.microsoft.com/office/drawing/2014/main" id="{7784CFD7-8B4B-423C-9398-16830099865B}"/>
              </a:ext>
            </a:extLst>
          </p:cNvPr>
          <p:cNvSpPr txBox="1"/>
          <p:nvPr/>
        </p:nvSpPr>
        <p:spPr>
          <a:xfrm>
            <a:off x="0" y="8231613"/>
            <a:ext cx="6858000" cy="912387"/>
          </a:xfrm>
          <a:prstGeom prst="rect">
            <a:avLst/>
          </a:prstGeom>
          <a:solidFill>
            <a:schemeClr val="accent1">
              <a:lumMod val="60000"/>
              <a:lumOff val="40000"/>
            </a:schemeClr>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28438E1D-4526-4091-955C-5A4DC5981ECC}"/>
              </a:ext>
            </a:extLst>
          </p:cNvPr>
          <p:cNvSpPr txBox="1"/>
          <p:nvPr/>
        </p:nvSpPr>
        <p:spPr>
          <a:xfrm>
            <a:off x="5851166" y="8585200"/>
            <a:ext cx="876650" cy="369332"/>
          </a:xfrm>
          <a:prstGeom prst="rect">
            <a:avLst/>
          </a:prstGeom>
          <a:noFill/>
        </p:spPr>
        <p:txBody>
          <a:bodyPr wrap="none" rtlCol="0">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2</a:t>
            </a:r>
          </a:p>
        </p:txBody>
      </p:sp>
    </p:spTree>
    <p:extLst>
      <p:ext uri="{BB962C8B-B14F-4D97-AF65-F5344CB8AC3E}">
        <p14:creationId xmlns:p14="http://schemas.microsoft.com/office/powerpoint/2010/main" val="79271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4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4805318"/>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606" y="310690"/>
            <a:ext cx="6313023" cy="402138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descr="A group of people smiling&#10;&#10;Description automatically generated with medium confidence">
            <a:extLst>
              <a:ext uri="{FF2B5EF4-FFF2-40B4-BE49-F238E27FC236}">
                <a16:creationId xmlns:a16="http://schemas.microsoft.com/office/drawing/2014/main" id="{3B8389B4-722B-D6C7-7531-EE5B83C76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1206500"/>
            <a:ext cx="4686300" cy="2699628"/>
          </a:xfrm>
          <a:prstGeom prst="rect">
            <a:avLst/>
          </a:prstGeom>
          <a:effectLst/>
        </p:spPr>
      </p:pic>
      <p:sp>
        <p:nvSpPr>
          <p:cNvPr id="12" name="TextBox 11">
            <a:extLst>
              <a:ext uri="{FF2B5EF4-FFF2-40B4-BE49-F238E27FC236}">
                <a16:creationId xmlns:a16="http://schemas.microsoft.com/office/drawing/2014/main" id="{2F1440F0-1E69-5E7D-A653-4A68645513B6}"/>
              </a:ext>
            </a:extLst>
          </p:cNvPr>
          <p:cNvSpPr txBox="1"/>
          <p:nvPr/>
        </p:nvSpPr>
        <p:spPr>
          <a:xfrm>
            <a:off x="0" y="8384089"/>
            <a:ext cx="6858000" cy="1077218"/>
          </a:xfrm>
          <a:prstGeom prst="rect">
            <a:avLst/>
          </a:prstGeom>
          <a:solidFill>
            <a:schemeClr val="accent1">
              <a:lumMod val="60000"/>
              <a:lumOff val="40000"/>
            </a:schemeClr>
          </a:solidFill>
        </p:spPr>
        <p:txBody>
          <a:bodyPr wrap="square" rtlCol="0">
            <a:spAutoFit/>
          </a:bodyPr>
          <a:lstStyle/>
          <a:p>
            <a:pPr>
              <a:spcAft>
                <a:spcPts val="600"/>
              </a:spcAft>
            </a:pPr>
            <a:endParaRPr lang="en-GB" dirty="0"/>
          </a:p>
          <a:p>
            <a:pPr algn="r">
              <a:spcAft>
                <a:spcPts val="600"/>
              </a:spcAft>
            </a:pP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3</a:t>
            </a:r>
          </a:p>
          <a:p>
            <a:pPr>
              <a:spcAft>
                <a:spcPts val="600"/>
              </a:spcAft>
            </a:pPr>
            <a:endParaRPr lang="en-GB" dirty="0"/>
          </a:p>
        </p:txBody>
      </p:sp>
      <p:graphicFrame>
        <p:nvGraphicFramePr>
          <p:cNvPr id="3" name="Diagram 2">
            <a:extLst>
              <a:ext uri="{FF2B5EF4-FFF2-40B4-BE49-F238E27FC236}">
                <a16:creationId xmlns:a16="http://schemas.microsoft.com/office/drawing/2014/main" id="{6EF1B295-E051-E7F9-CC6B-DA2FA72B38DE}"/>
              </a:ext>
            </a:extLst>
          </p:cNvPr>
          <p:cNvGraphicFramePr/>
          <p:nvPr>
            <p:extLst>
              <p:ext uri="{D42A27DB-BD31-4B8C-83A1-F6EECF244321}">
                <p14:modId xmlns:p14="http://schemas.microsoft.com/office/powerpoint/2010/main" val="2310019000"/>
              </p:ext>
            </p:extLst>
          </p:nvPr>
        </p:nvGraphicFramePr>
        <p:xfrm>
          <a:off x="456983" y="5116008"/>
          <a:ext cx="5944033" cy="3113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4">
            <a:extLst>
              <a:ext uri="{FF2B5EF4-FFF2-40B4-BE49-F238E27FC236}">
                <a16:creationId xmlns:a16="http://schemas.microsoft.com/office/drawing/2014/main" id="{92589778-AA11-6947-8336-AB4891C6D158}"/>
              </a:ext>
            </a:extLst>
          </p:cNvPr>
          <p:cNvSpPr>
            <a:spLocks noGrp="1"/>
          </p:cNvSpPr>
          <p:nvPr>
            <p:ph type="title"/>
          </p:nvPr>
        </p:nvSpPr>
        <p:spPr>
          <a:xfrm>
            <a:off x="471488" y="487363"/>
            <a:ext cx="5915025" cy="661987"/>
          </a:xfrm>
        </p:spPr>
        <p:txBody>
          <a:bodyPr vert="horz" lIns="91440" tIns="45720" rIns="91440" bIns="45720" rtlCol="0" anchor="ctr">
            <a:normAutofit/>
          </a:bodyPr>
          <a:lstStyle/>
          <a:p>
            <a:r>
              <a:rPr lang="en-US" sz="2000" b="1" dirty="0">
                <a:solidFill>
                  <a:schemeClr val="accent1"/>
                </a:solidFill>
                <a:latin typeface="Tahoma" panose="020B0604030504040204" pitchFamily="34" charset="0"/>
                <a:ea typeface="Tahoma" panose="020B0604030504040204" pitchFamily="34" charset="0"/>
                <a:cs typeface="Tahoma" panose="020B0604030504040204" pitchFamily="34" charset="0"/>
              </a:rPr>
              <a:t>WSSCP Business Plan Priorities 2023 - 2026</a:t>
            </a:r>
          </a:p>
        </p:txBody>
      </p:sp>
    </p:spTree>
    <p:extLst>
      <p:ext uri="{BB962C8B-B14F-4D97-AF65-F5344CB8AC3E}">
        <p14:creationId xmlns:p14="http://schemas.microsoft.com/office/powerpoint/2010/main" val="292277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1">
                <a:lumMod val="5000"/>
                <a:lumOff val="9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41B974-6FDB-42B6-AF4B-9C314BF49AE1}"/>
              </a:ext>
            </a:extLst>
          </p:cNvPr>
          <p:cNvSpPr>
            <a:spLocks noGrp="1"/>
          </p:cNvSpPr>
          <p:nvPr>
            <p:ph type="title"/>
          </p:nvPr>
        </p:nvSpPr>
        <p:spPr>
          <a:xfrm>
            <a:off x="414041" y="790730"/>
            <a:ext cx="6189662" cy="593853"/>
          </a:xfrm>
        </p:spPr>
        <p:txBody>
          <a:bodyPr>
            <a:noAutofit/>
          </a:bodyPr>
          <a:lstStyle/>
          <a:p>
            <a:pPr algn="ctr"/>
            <a:r>
              <a:rPr lang="en-GB" sz="2000" b="1" dirty="0">
                <a:solidFill>
                  <a:schemeClr val="accent1"/>
                </a:solidFill>
                <a:latin typeface="Tahoma" panose="020B0604030504040204" pitchFamily="34" charset="0"/>
                <a:ea typeface="Tahoma" panose="020B0604030504040204" pitchFamily="34" charset="0"/>
                <a:cs typeface="Tahoma" panose="020B0604030504040204" pitchFamily="34" charset="0"/>
              </a:rPr>
              <a:t>Learning and Improvement  Framework: improving Outcomes for Children </a:t>
            </a:r>
            <a:endParaRPr lang="en-GB"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7784CFD7-8B4B-423C-9398-16830099865B}"/>
              </a:ext>
            </a:extLst>
          </p:cNvPr>
          <p:cNvSpPr txBox="1"/>
          <p:nvPr/>
        </p:nvSpPr>
        <p:spPr>
          <a:xfrm>
            <a:off x="0" y="8231613"/>
            <a:ext cx="6858000" cy="912387"/>
          </a:xfrm>
          <a:prstGeom prst="rect">
            <a:avLst/>
          </a:prstGeom>
          <a:solidFill>
            <a:schemeClr val="accent1">
              <a:lumMod val="60000"/>
              <a:lumOff val="40000"/>
            </a:schemeClr>
          </a:solidFill>
        </p:spPr>
        <p:txBody>
          <a:bodyPr wrap="square" rtlCol="0">
            <a:spAutoFit/>
          </a:bodyPr>
          <a:lstStyle/>
          <a:p>
            <a:endParaRPr lang="en-GB" dirty="0"/>
          </a:p>
        </p:txBody>
      </p:sp>
      <p:pic>
        <p:nvPicPr>
          <p:cNvPr id="15" name="Graphic 14" descr="Diamond outline">
            <a:extLst>
              <a:ext uri="{FF2B5EF4-FFF2-40B4-BE49-F238E27FC236}">
                <a16:creationId xmlns:a16="http://schemas.microsoft.com/office/drawing/2014/main" id="{B24146CC-5E4F-4BC5-B860-0245799C55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297" y="1301293"/>
            <a:ext cx="6438899" cy="7886700"/>
          </a:xfrm>
          <a:prstGeom prst="rect">
            <a:avLst/>
          </a:prstGeom>
        </p:spPr>
      </p:pic>
      <p:sp>
        <p:nvSpPr>
          <p:cNvPr id="29" name="TextBox 28">
            <a:extLst>
              <a:ext uri="{FF2B5EF4-FFF2-40B4-BE49-F238E27FC236}">
                <a16:creationId xmlns:a16="http://schemas.microsoft.com/office/drawing/2014/main" id="{029F5755-00A9-4511-A0D0-8339103A7BCF}"/>
              </a:ext>
            </a:extLst>
          </p:cNvPr>
          <p:cNvSpPr txBox="1"/>
          <p:nvPr/>
        </p:nvSpPr>
        <p:spPr>
          <a:xfrm>
            <a:off x="5006942" y="1907286"/>
            <a:ext cx="184730" cy="307777"/>
          </a:xfrm>
          <a:prstGeom prst="rect">
            <a:avLst/>
          </a:prstGeom>
          <a:noFill/>
        </p:spPr>
        <p:txBody>
          <a:bodyPr wrap="none" rtlCol="0">
            <a:spAutoFit/>
          </a:bodyPr>
          <a:lstStyle/>
          <a:p>
            <a:pPr algn="ctr"/>
            <a:endParaRPr lang="en-GB" sz="1400" b="1" dirty="0">
              <a:solidFill>
                <a:schemeClr val="accent5"/>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2105C6F-F81E-4BB0-85D7-1588F983CD6E}"/>
              </a:ext>
            </a:extLst>
          </p:cNvPr>
          <p:cNvSpPr txBox="1"/>
          <p:nvPr/>
        </p:nvSpPr>
        <p:spPr>
          <a:xfrm>
            <a:off x="5472113" y="4114800"/>
            <a:ext cx="914400" cy="914400"/>
          </a:xfrm>
          <a:prstGeom prst="rect">
            <a:avLst/>
          </a:prstGeom>
          <a:noFill/>
        </p:spPr>
        <p:txBody>
          <a:bodyPr wrap="square" rtlCol="0">
            <a:spAutoFit/>
          </a:bodyPr>
          <a:lstStyle/>
          <a:p>
            <a:endParaRPr lang="en-GB" dirty="0"/>
          </a:p>
        </p:txBody>
      </p:sp>
      <p:sp>
        <p:nvSpPr>
          <p:cNvPr id="53" name="Trapezoid 52">
            <a:extLst>
              <a:ext uri="{FF2B5EF4-FFF2-40B4-BE49-F238E27FC236}">
                <a16:creationId xmlns:a16="http://schemas.microsoft.com/office/drawing/2014/main" id="{B35A8C88-72D8-482A-ADCA-2679296356FD}"/>
              </a:ext>
            </a:extLst>
          </p:cNvPr>
          <p:cNvSpPr/>
          <p:nvPr/>
        </p:nvSpPr>
        <p:spPr>
          <a:xfrm>
            <a:off x="2690809" y="2991715"/>
            <a:ext cx="1581149" cy="1216152"/>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Parallelogram 55">
            <a:extLst>
              <a:ext uri="{FF2B5EF4-FFF2-40B4-BE49-F238E27FC236}">
                <a16:creationId xmlns:a16="http://schemas.microsoft.com/office/drawing/2014/main" id="{85B92146-EFFC-4C52-A763-AB87797EA223}"/>
              </a:ext>
            </a:extLst>
          </p:cNvPr>
          <p:cNvSpPr/>
          <p:nvPr/>
        </p:nvSpPr>
        <p:spPr>
          <a:xfrm>
            <a:off x="1054860" y="2983848"/>
            <a:ext cx="1479550" cy="1241224"/>
          </a:xfrm>
          <a:custGeom>
            <a:avLst/>
            <a:gdLst>
              <a:gd name="connsiteX0" fmla="*/ 0 w 1409700"/>
              <a:gd name="connsiteY0" fmla="*/ 1095174 h 1095174"/>
              <a:gd name="connsiteX1" fmla="*/ 611052 w 1409700"/>
              <a:gd name="connsiteY1" fmla="*/ 0 h 1095174"/>
              <a:gd name="connsiteX2" fmla="*/ 1409700 w 1409700"/>
              <a:gd name="connsiteY2" fmla="*/ 0 h 1095174"/>
              <a:gd name="connsiteX3" fmla="*/ 798648 w 1409700"/>
              <a:gd name="connsiteY3" fmla="*/ 1095174 h 1095174"/>
              <a:gd name="connsiteX4" fmla="*/ 0 w 1409700"/>
              <a:gd name="connsiteY4" fmla="*/ 1095174 h 1095174"/>
              <a:gd name="connsiteX0" fmla="*/ 0 w 1485900"/>
              <a:gd name="connsiteY0" fmla="*/ 1171374 h 1171374"/>
              <a:gd name="connsiteX1" fmla="*/ 611052 w 1485900"/>
              <a:gd name="connsiteY1" fmla="*/ 76200 h 1171374"/>
              <a:gd name="connsiteX2" fmla="*/ 1485900 w 1485900"/>
              <a:gd name="connsiteY2" fmla="*/ 0 h 1171374"/>
              <a:gd name="connsiteX3" fmla="*/ 798648 w 1485900"/>
              <a:gd name="connsiteY3" fmla="*/ 1171374 h 1171374"/>
              <a:gd name="connsiteX4" fmla="*/ 0 w 1485900"/>
              <a:gd name="connsiteY4" fmla="*/ 1171374 h 1171374"/>
              <a:gd name="connsiteX0" fmla="*/ 0 w 1485900"/>
              <a:gd name="connsiteY0" fmla="*/ 1177724 h 1177724"/>
              <a:gd name="connsiteX1" fmla="*/ 719002 w 1485900"/>
              <a:gd name="connsiteY1" fmla="*/ 0 h 1177724"/>
              <a:gd name="connsiteX2" fmla="*/ 1485900 w 1485900"/>
              <a:gd name="connsiteY2" fmla="*/ 6350 h 1177724"/>
              <a:gd name="connsiteX3" fmla="*/ 798648 w 1485900"/>
              <a:gd name="connsiteY3" fmla="*/ 1177724 h 1177724"/>
              <a:gd name="connsiteX4" fmla="*/ 0 w 1485900"/>
              <a:gd name="connsiteY4" fmla="*/ 1177724 h 1177724"/>
              <a:gd name="connsiteX0" fmla="*/ 0 w 1485900"/>
              <a:gd name="connsiteY0" fmla="*/ 1177724 h 1203124"/>
              <a:gd name="connsiteX1" fmla="*/ 719002 w 1485900"/>
              <a:gd name="connsiteY1" fmla="*/ 0 h 1203124"/>
              <a:gd name="connsiteX2" fmla="*/ 1485900 w 1485900"/>
              <a:gd name="connsiteY2" fmla="*/ 6350 h 1203124"/>
              <a:gd name="connsiteX3" fmla="*/ 1116148 w 1485900"/>
              <a:gd name="connsiteY3" fmla="*/ 1203124 h 1203124"/>
              <a:gd name="connsiteX4" fmla="*/ 0 w 1485900"/>
              <a:gd name="connsiteY4" fmla="*/ 1177724 h 1203124"/>
              <a:gd name="connsiteX0" fmla="*/ 0 w 1485900"/>
              <a:gd name="connsiteY0" fmla="*/ 1177724 h 1203124"/>
              <a:gd name="connsiteX1" fmla="*/ 776152 w 1485900"/>
              <a:gd name="connsiteY1" fmla="*/ 0 h 1203124"/>
              <a:gd name="connsiteX2" fmla="*/ 1485900 w 1485900"/>
              <a:gd name="connsiteY2" fmla="*/ 6350 h 1203124"/>
              <a:gd name="connsiteX3" fmla="*/ 1116148 w 1485900"/>
              <a:gd name="connsiteY3" fmla="*/ 1203124 h 1203124"/>
              <a:gd name="connsiteX4" fmla="*/ 0 w 1485900"/>
              <a:gd name="connsiteY4" fmla="*/ 1177724 h 1203124"/>
              <a:gd name="connsiteX0" fmla="*/ 0 w 1485900"/>
              <a:gd name="connsiteY0" fmla="*/ 1177724 h 1241224"/>
              <a:gd name="connsiteX1" fmla="*/ 776152 w 1485900"/>
              <a:gd name="connsiteY1" fmla="*/ 0 h 1241224"/>
              <a:gd name="connsiteX2" fmla="*/ 1485900 w 1485900"/>
              <a:gd name="connsiteY2" fmla="*/ 6350 h 1241224"/>
              <a:gd name="connsiteX3" fmla="*/ 1185998 w 1485900"/>
              <a:gd name="connsiteY3" fmla="*/ 1241224 h 1241224"/>
              <a:gd name="connsiteX4" fmla="*/ 0 w 1485900"/>
              <a:gd name="connsiteY4" fmla="*/ 1177724 h 1241224"/>
              <a:gd name="connsiteX0" fmla="*/ 0 w 1479550"/>
              <a:gd name="connsiteY0" fmla="*/ 1241224 h 1241224"/>
              <a:gd name="connsiteX1" fmla="*/ 769802 w 1479550"/>
              <a:gd name="connsiteY1" fmla="*/ 0 h 1241224"/>
              <a:gd name="connsiteX2" fmla="*/ 1479550 w 1479550"/>
              <a:gd name="connsiteY2" fmla="*/ 6350 h 1241224"/>
              <a:gd name="connsiteX3" fmla="*/ 1179648 w 1479550"/>
              <a:gd name="connsiteY3" fmla="*/ 1241224 h 1241224"/>
              <a:gd name="connsiteX4" fmla="*/ 0 w 1479550"/>
              <a:gd name="connsiteY4" fmla="*/ 1241224 h 124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550" h="1241224">
                <a:moveTo>
                  <a:pt x="0" y="1241224"/>
                </a:moveTo>
                <a:lnTo>
                  <a:pt x="769802" y="0"/>
                </a:lnTo>
                <a:lnTo>
                  <a:pt x="1479550" y="6350"/>
                </a:lnTo>
                <a:lnTo>
                  <a:pt x="1179648" y="1241224"/>
                </a:lnTo>
                <a:lnTo>
                  <a:pt x="0" y="1241224"/>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58" name="Parallelogram 57">
            <a:extLst>
              <a:ext uri="{FF2B5EF4-FFF2-40B4-BE49-F238E27FC236}">
                <a16:creationId xmlns:a16="http://schemas.microsoft.com/office/drawing/2014/main" id="{9F0176E6-5CFA-4DC6-B968-0DEB9F7543DF}"/>
              </a:ext>
            </a:extLst>
          </p:cNvPr>
          <p:cNvSpPr/>
          <p:nvPr/>
        </p:nvSpPr>
        <p:spPr>
          <a:xfrm>
            <a:off x="4401679" y="2983665"/>
            <a:ext cx="1482912" cy="1201959"/>
          </a:xfrm>
          <a:custGeom>
            <a:avLst/>
            <a:gdLst>
              <a:gd name="connsiteX0" fmla="*/ 0 w 1216152"/>
              <a:gd name="connsiteY0" fmla="*/ 914400 h 914400"/>
              <a:gd name="connsiteX1" fmla="*/ 228600 w 1216152"/>
              <a:gd name="connsiteY1" fmla="*/ 0 h 914400"/>
              <a:gd name="connsiteX2" fmla="*/ 1216152 w 1216152"/>
              <a:gd name="connsiteY2" fmla="*/ 0 h 914400"/>
              <a:gd name="connsiteX3" fmla="*/ 987552 w 1216152"/>
              <a:gd name="connsiteY3" fmla="*/ 914400 h 914400"/>
              <a:gd name="connsiteX4" fmla="*/ 0 w 1216152"/>
              <a:gd name="connsiteY4" fmla="*/ 914400 h 914400"/>
              <a:gd name="connsiteX0" fmla="*/ 203200 w 1419352"/>
              <a:gd name="connsiteY0" fmla="*/ 1111250 h 1111250"/>
              <a:gd name="connsiteX1" fmla="*/ 0 w 1419352"/>
              <a:gd name="connsiteY1" fmla="*/ 0 h 1111250"/>
              <a:gd name="connsiteX2" fmla="*/ 1419352 w 1419352"/>
              <a:gd name="connsiteY2" fmla="*/ 196850 h 1111250"/>
              <a:gd name="connsiteX3" fmla="*/ 1190752 w 1419352"/>
              <a:gd name="connsiteY3" fmla="*/ 1111250 h 1111250"/>
              <a:gd name="connsiteX4" fmla="*/ 203200 w 1419352"/>
              <a:gd name="connsiteY4" fmla="*/ 1111250 h 1111250"/>
              <a:gd name="connsiteX0" fmla="*/ 349250 w 1419352"/>
              <a:gd name="connsiteY0" fmla="*/ 1168400 h 1168400"/>
              <a:gd name="connsiteX1" fmla="*/ 0 w 1419352"/>
              <a:gd name="connsiteY1" fmla="*/ 0 h 1168400"/>
              <a:gd name="connsiteX2" fmla="*/ 1419352 w 1419352"/>
              <a:gd name="connsiteY2" fmla="*/ 196850 h 1168400"/>
              <a:gd name="connsiteX3" fmla="*/ 1190752 w 1419352"/>
              <a:gd name="connsiteY3" fmla="*/ 1111250 h 1168400"/>
              <a:gd name="connsiteX4" fmla="*/ 349250 w 1419352"/>
              <a:gd name="connsiteY4" fmla="*/ 1168400 h 1168400"/>
              <a:gd name="connsiteX0" fmla="*/ 349250 w 1190752"/>
              <a:gd name="connsiteY0" fmla="*/ 1174750 h 1174750"/>
              <a:gd name="connsiteX1" fmla="*/ 0 w 1190752"/>
              <a:gd name="connsiteY1" fmla="*/ 6350 h 1174750"/>
              <a:gd name="connsiteX2" fmla="*/ 778002 w 1190752"/>
              <a:gd name="connsiteY2" fmla="*/ 0 h 1174750"/>
              <a:gd name="connsiteX3" fmla="*/ 1190752 w 1190752"/>
              <a:gd name="connsiteY3" fmla="*/ 1117600 h 1174750"/>
              <a:gd name="connsiteX4" fmla="*/ 349250 w 1190752"/>
              <a:gd name="connsiteY4" fmla="*/ 1174750 h 1174750"/>
              <a:gd name="connsiteX0" fmla="*/ 349250 w 1508252"/>
              <a:gd name="connsiteY0" fmla="*/ 1174750 h 1206500"/>
              <a:gd name="connsiteX1" fmla="*/ 0 w 1508252"/>
              <a:gd name="connsiteY1" fmla="*/ 6350 h 1206500"/>
              <a:gd name="connsiteX2" fmla="*/ 778002 w 1508252"/>
              <a:gd name="connsiteY2" fmla="*/ 0 h 1206500"/>
              <a:gd name="connsiteX3" fmla="*/ 1508252 w 1508252"/>
              <a:gd name="connsiteY3" fmla="*/ 1206500 h 1206500"/>
              <a:gd name="connsiteX4" fmla="*/ 349250 w 1508252"/>
              <a:gd name="connsiteY4" fmla="*/ 1174750 h 1206500"/>
              <a:gd name="connsiteX0" fmla="*/ 266700 w 1508252"/>
              <a:gd name="connsiteY0" fmla="*/ 1174750 h 1206500"/>
              <a:gd name="connsiteX1" fmla="*/ 0 w 1508252"/>
              <a:gd name="connsiteY1" fmla="*/ 6350 h 1206500"/>
              <a:gd name="connsiteX2" fmla="*/ 778002 w 1508252"/>
              <a:gd name="connsiteY2" fmla="*/ 0 h 1206500"/>
              <a:gd name="connsiteX3" fmla="*/ 1508252 w 1508252"/>
              <a:gd name="connsiteY3" fmla="*/ 1206500 h 1206500"/>
              <a:gd name="connsiteX4" fmla="*/ 266700 w 1508252"/>
              <a:gd name="connsiteY4" fmla="*/ 1174750 h 1206500"/>
              <a:gd name="connsiteX0" fmla="*/ 273050 w 1508252"/>
              <a:gd name="connsiteY0" fmla="*/ 1206500 h 1206500"/>
              <a:gd name="connsiteX1" fmla="*/ 0 w 1508252"/>
              <a:gd name="connsiteY1" fmla="*/ 6350 h 1206500"/>
              <a:gd name="connsiteX2" fmla="*/ 778002 w 1508252"/>
              <a:gd name="connsiteY2" fmla="*/ 0 h 1206500"/>
              <a:gd name="connsiteX3" fmla="*/ 1508252 w 1508252"/>
              <a:gd name="connsiteY3" fmla="*/ 1206500 h 1206500"/>
              <a:gd name="connsiteX4" fmla="*/ 273050 w 1508252"/>
              <a:gd name="connsiteY4" fmla="*/ 1206500 h 1206500"/>
              <a:gd name="connsiteX0" fmla="*/ 273050 w 1508252"/>
              <a:gd name="connsiteY0" fmla="*/ 1212840 h 1212840"/>
              <a:gd name="connsiteX1" fmla="*/ 0 w 1508252"/>
              <a:gd name="connsiteY1" fmla="*/ 12690 h 1212840"/>
              <a:gd name="connsiteX2" fmla="*/ 739902 w 1508252"/>
              <a:gd name="connsiteY2" fmla="*/ 0 h 1212840"/>
              <a:gd name="connsiteX3" fmla="*/ 1508252 w 1508252"/>
              <a:gd name="connsiteY3" fmla="*/ 1212840 h 1212840"/>
              <a:gd name="connsiteX4" fmla="*/ 273050 w 1508252"/>
              <a:gd name="connsiteY4" fmla="*/ 1212840 h 1212840"/>
              <a:gd name="connsiteX0" fmla="*/ 342900 w 1508252"/>
              <a:gd name="connsiteY0" fmla="*/ 1212840 h 1212840"/>
              <a:gd name="connsiteX1" fmla="*/ 0 w 1508252"/>
              <a:gd name="connsiteY1" fmla="*/ 12690 h 1212840"/>
              <a:gd name="connsiteX2" fmla="*/ 739902 w 1508252"/>
              <a:gd name="connsiteY2" fmla="*/ 0 h 1212840"/>
              <a:gd name="connsiteX3" fmla="*/ 1508252 w 1508252"/>
              <a:gd name="connsiteY3" fmla="*/ 1212840 h 1212840"/>
              <a:gd name="connsiteX4" fmla="*/ 342900 w 1508252"/>
              <a:gd name="connsiteY4" fmla="*/ 1212840 h 1212840"/>
              <a:gd name="connsiteX0" fmla="*/ 342900 w 1508252"/>
              <a:gd name="connsiteY0" fmla="*/ 1231861 h 1231861"/>
              <a:gd name="connsiteX1" fmla="*/ 0 w 1508252"/>
              <a:gd name="connsiteY1" fmla="*/ 31711 h 1231861"/>
              <a:gd name="connsiteX2" fmla="*/ 771652 w 1508252"/>
              <a:gd name="connsiteY2" fmla="*/ 0 h 1231861"/>
              <a:gd name="connsiteX3" fmla="*/ 1508252 w 1508252"/>
              <a:gd name="connsiteY3" fmla="*/ 1231861 h 1231861"/>
              <a:gd name="connsiteX4" fmla="*/ 342900 w 1508252"/>
              <a:gd name="connsiteY4" fmla="*/ 1231861 h 1231861"/>
              <a:gd name="connsiteX0" fmla="*/ 298450 w 1463802"/>
              <a:gd name="connsiteY0" fmla="*/ 1231861 h 1231861"/>
              <a:gd name="connsiteX1" fmla="*/ 0 w 1463802"/>
              <a:gd name="connsiteY1" fmla="*/ 31711 h 1231861"/>
              <a:gd name="connsiteX2" fmla="*/ 727202 w 1463802"/>
              <a:gd name="connsiteY2" fmla="*/ 0 h 1231861"/>
              <a:gd name="connsiteX3" fmla="*/ 1463802 w 1463802"/>
              <a:gd name="connsiteY3" fmla="*/ 1231861 h 1231861"/>
              <a:gd name="connsiteX4" fmla="*/ 298450 w 1463802"/>
              <a:gd name="connsiteY4" fmla="*/ 1231861 h 1231861"/>
              <a:gd name="connsiteX0" fmla="*/ 298450 w 1463802"/>
              <a:gd name="connsiteY0" fmla="*/ 1200150 h 1200150"/>
              <a:gd name="connsiteX1" fmla="*/ 0 w 1463802"/>
              <a:gd name="connsiteY1" fmla="*/ 0 h 1200150"/>
              <a:gd name="connsiteX2" fmla="*/ 746252 w 1463802"/>
              <a:gd name="connsiteY2" fmla="*/ 6332 h 1200150"/>
              <a:gd name="connsiteX3" fmla="*/ 1463802 w 1463802"/>
              <a:gd name="connsiteY3" fmla="*/ 1200150 h 1200150"/>
              <a:gd name="connsiteX4" fmla="*/ 298450 w 1463802"/>
              <a:gd name="connsiteY4" fmla="*/ 1200150 h 1200150"/>
              <a:gd name="connsiteX0" fmla="*/ 343683 w 1509035"/>
              <a:gd name="connsiteY0" fmla="*/ 1200150 h 1200150"/>
              <a:gd name="connsiteX1" fmla="*/ 0 w 1509035"/>
              <a:gd name="connsiteY1" fmla="*/ 0 h 1200150"/>
              <a:gd name="connsiteX2" fmla="*/ 791485 w 1509035"/>
              <a:gd name="connsiteY2" fmla="*/ 6332 h 1200150"/>
              <a:gd name="connsiteX3" fmla="*/ 1509035 w 1509035"/>
              <a:gd name="connsiteY3" fmla="*/ 1200150 h 1200150"/>
              <a:gd name="connsiteX4" fmla="*/ 343683 w 1509035"/>
              <a:gd name="connsiteY4" fmla="*/ 1200150 h 1200150"/>
              <a:gd name="connsiteX0" fmla="*/ 343683 w 1509035"/>
              <a:gd name="connsiteY0" fmla="*/ 1200150 h 1200150"/>
              <a:gd name="connsiteX1" fmla="*/ 0 w 1509035"/>
              <a:gd name="connsiteY1" fmla="*/ 0 h 1200150"/>
              <a:gd name="connsiteX2" fmla="*/ 720405 w 1509035"/>
              <a:gd name="connsiteY2" fmla="*/ 6332 h 1200150"/>
              <a:gd name="connsiteX3" fmla="*/ 1509035 w 1509035"/>
              <a:gd name="connsiteY3" fmla="*/ 1200150 h 1200150"/>
              <a:gd name="connsiteX4" fmla="*/ 343683 w 1509035"/>
              <a:gd name="connsiteY4" fmla="*/ 1200150 h 120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035" h="1200150">
                <a:moveTo>
                  <a:pt x="343683" y="1200150"/>
                </a:moveTo>
                <a:lnTo>
                  <a:pt x="0" y="0"/>
                </a:lnTo>
                <a:lnTo>
                  <a:pt x="720405" y="6332"/>
                </a:lnTo>
                <a:lnTo>
                  <a:pt x="1509035" y="1200150"/>
                </a:lnTo>
                <a:lnTo>
                  <a:pt x="343683" y="120015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sp>
        <p:nvSpPr>
          <p:cNvPr id="59" name="Isosceles Triangle 58">
            <a:extLst>
              <a:ext uri="{FF2B5EF4-FFF2-40B4-BE49-F238E27FC236}">
                <a16:creationId xmlns:a16="http://schemas.microsoft.com/office/drawing/2014/main" id="{68D6F2AB-C031-42D1-9FA5-3F049B384938}"/>
              </a:ext>
            </a:extLst>
          </p:cNvPr>
          <p:cNvSpPr/>
          <p:nvPr/>
        </p:nvSpPr>
        <p:spPr>
          <a:xfrm rot="10800000">
            <a:off x="2726229" y="4654863"/>
            <a:ext cx="1460754" cy="256171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2495550 h 2495550"/>
              <a:gd name="connsiteX1" fmla="*/ 536702 w 1060704"/>
              <a:gd name="connsiteY1" fmla="*/ 0 h 2495550"/>
              <a:gd name="connsiteX2" fmla="*/ 1060704 w 1060704"/>
              <a:gd name="connsiteY2" fmla="*/ 2495550 h 2495550"/>
              <a:gd name="connsiteX3" fmla="*/ 0 w 1060704"/>
              <a:gd name="connsiteY3" fmla="*/ 2495550 h 2495550"/>
              <a:gd name="connsiteX0" fmla="*/ 0 w 1073404"/>
              <a:gd name="connsiteY0" fmla="*/ 2495550 h 2495550"/>
              <a:gd name="connsiteX1" fmla="*/ 549402 w 1073404"/>
              <a:gd name="connsiteY1" fmla="*/ 0 h 2495550"/>
              <a:gd name="connsiteX2" fmla="*/ 1073404 w 1073404"/>
              <a:gd name="connsiteY2" fmla="*/ 2495550 h 2495550"/>
              <a:gd name="connsiteX3" fmla="*/ 0 w 1073404"/>
              <a:gd name="connsiteY3" fmla="*/ 2495550 h 2495550"/>
              <a:gd name="connsiteX0" fmla="*/ 0 w 1276604"/>
              <a:gd name="connsiteY0" fmla="*/ 2514600 h 2514600"/>
              <a:gd name="connsiteX1" fmla="*/ 752602 w 1276604"/>
              <a:gd name="connsiteY1" fmla="*/ 0 h 2514600"/>
              <a:gd name="connsiteX2" fmla="*/ 1276604 w 1276604"/>
              <a:gd name="connsiteY2" fmla="*/ 2495550 h 2514600"/>
              <a:gd name="connsiteX3" fmla="*/ 0 w 1276604"/>
              <a:gd name="connsiteY3" fmla="*/ 2514600 h 2514600"/>
              <a:gd name="connsiteX0" fmla="*/ 0 w 1530604"/>
              <a:gd name="connsiteY0" fmla="*/ 2514600 h 2520950"/>
              <a:gd name="connsiteX1" fmla="*/ 752602 w 1530604"/>
              <a:gd name="connsiteY1" fmla="*/ 0 h 2520950"/>
              <a:gd name="connsiteX2" fmla="*/ 1530604 w 1530604"/>
              <a:gd name="connsiteY2" fmla="*/ 2520950 h 2520950"/>
              <a:gd name="connsiteX3" fmla="*/ 0 w 1530604"/>
              <a:gd name="connsiteY3" fmla="*/ 2514600 h 2520950"/>
              <a:gd name="connsiteX0" fmla="*/ 0 w 1530604"/>
              <a:gd name="connsiteY0" fmla="*/ 2578100 h 2584450"/>
              <a:gd name="connsiteX1" fmla="*/ 752602 w 1530604"/>
              <a:gd name="connsiteY1" fmla="*/ 0 h 2584450"/>
              <a:gd name="connsiteX2" fmla="*/ 1530604 w 1530604"/>
              <a:gd name="connsiteY2" fmla="*/ 2584450 h 2584450"/>
              <a:gd name="connsiteX3" fmla="*/ 0 w 1530604"/>
              <a:gd name="connsiteY3" fmla="*/ 2578100 h 2584450"/>
              <a:gd name="connsiteX0" fmla="*/ 0 w 1530604"/>
              <a:gd name="connsiteY0" fmla="*/ 2578100 h 2584450"/>
              <a:gd name="connsiteX1" fmla="*/ 720852 w 1530604"/>
              <a:gd name="connsiteY1" fmla="*/ 0 h 2584450"/>
              <a:gd name="connsiteX2" fmla="*/ 1530604 w 1530604"/>
              <a:gd name="connsiteY2" fmla="*/ 2584450 h 2584450"/>
              <a:gd name="connsiteX3" fmla="*/ 0 w 1530604"/>
              <a:gd name="connsiteY3" fmla="*/ 2578100 h 2584450"/>
              <a:gd name="connsiteX0" fmla="*/ 0 w 1460754"/>
              <a:gd name="connsiteY0" fmla="*/ 2578100 h 2584450"/>
              <a:gd name="connsiteX1" fmla="*/ 720852 w 1460754"/>
              <a:gd name="connsiteY1" fmla="*/ 0 h 2584450"/>
              <a:gd name="connsiteX2" fmla="*/ 1460754 w 1460754"/>
              <a:gd name="connsiteY2" fmla="*/ 2584450 h 2584450"/>
              <a:gd name="connsiteX3" fmla="*/ 0 w 1460754"/>
              <a:gd name="connsiteY3" fmla="*/ 2578100 h 2584450"/>
            </a:gdLst>
            <a:ahLst/>
            <a:cxnLst>
              <a:cxn ang="0">
                <a:pos x="connsiteX0" y="connsiteY0"/>
              </a:cxn>
              <a:cxn ang="0">
                <a:pos x="connsiteX1" y="connsiteY1"/>
              </a:cxn>
              <a:cxn ang="0">
                <a:pos x="connsiteX2" y="connsiteY2"/>
              </a:cxn>
              <a:cxn ang="0">
                <a:pos x="connsiteX3" y="connsiteY3"/>
              </a:cxn>
            </a:cxnLst>
            <a:rect l="l" t="t" r="r" b="b"/>
            <a:pathLst>
              <a:path w="1460754" h="2584450">
                <a:moveTo>
                  <a:pt x="0" y="2578100"/>
                </a:moveTo>
                <a:lnTo>
                  <a:pt x="720852" y="0"/>
                </a:lnTo>
                <a:lnTo>
                  <a:pt x="1460754" y="2584450"/>
                </a:lnTo>
                <a:lnTo>
                  <a:pt x="0" y="2578100"/>
                </a:lnTo>
                <a:close/>
              </a:path>
            </a:pathLst>
          </a:custGeom>
          <a:solidFill>
            <a:schemeClr val="tx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ight Triangle 59">
            <a:extLst>
              <a:ext uri="{FF2B5EF4-FFF2-40B4-BE49-F238E27FC236}">
                <a16:creationId xmlns:a16="http://schemas.microsoft.com/office/drawing/2014/main" id="{B8496CA6-4C6C-44D4-9837-39948824B130}"/>
              </a:ext>
            </a:extLst>
          </p:cNvPr>
          <p:cNvSpPr/>
          <p:nvPr/>
        </p:nvSpPr>
        <p:spPr>
          <a:xfrm rot="5400000">
            <a:off x="3525263" y="4925517"/>
            <a:ext cx="2549857" cy="2029441"/>
          </a:xfrm>
          <a:custGeom>
            <a:avLst/>
            <a:gdLst>
              <a:gd name="connsiteX0" fmla="*/ 0 w 914400"/>
              <a:gd name="connsiteY0" fmla="*/ 914400 h 914400"/>
              <a:gd name="connsiteX1" fmla="*/ 0 w 914400"/>
              <a:gd name="connsiteY1" fmla="*/ 0 h 914400"/>
              <a:gd name="connsiteX2" fmla="*/ 914400 w 914400"/>
              <a:gd name="connsiteY2" fmla="*/ 914400 h 914400"/>
              <a:gd name="connsiteX3" fmla="*/ 0 w 914400"/>
              <a:gd name="connsiteY3" fmla="*/ 914400 h 914400"/>
              <a:gd name="connsiteX0" fmla="*/ 0 w 2457450"/>
              <a:gd name="connsiteY0" fmla="*/ 914400 h 1816100"/>
              <a:gd name="connsiteX1" fmla="*/ 0 w 2457450"/>
              <a:gd name="connsiteY1" fmla="*/ 0 h 1816100"/>
              <a:gd name="connsiteX2" fmla="*/ 2457450 w 2457450"/>
              <a:gd name="connsiteY2" fmla="*/ 1816100 h 1816100"/>
              <a:gd name="connsiteX3" fmla="*/ 0 w 2457450"/>
              <a:gd name="connsiteY3" fmla="*/ 914400 h 1816100"/>
              <a:gd name="connsiteX0" fmla="*/ 50800 w 2508250"/>
              <a:gd name="connsiteY0" fmla="*/ 1130300 h 2032000"/>
              <a:gd name="connsiteX1" fmla="*/ 0 w 2508250"/>
              <a:gd name="connsiteY1" fmla="*/ 0 h 2032000"/>
              <a:gd name="connsiteX2" fmla="*/ 2508250 w 2508250"/>
              <a:gd name="connsiteY2" fmla="*/ 2032000 h 2032000"/>
              <a:gd name="connsiteX3" fmla="*/ 50800 w 2508250"/>
              <a:gd name="connsiteY3" fmla="*/ 1130300 h 2032000"/>
              <a:gd name="connsiteX0" fmla="*/ 0 w 2540000"/>
              <a:gd name="connsiteY0" fmla="*/ 1168400 h 2032000"/>
              <a:gd name="connsiteX1" fmla="*/ 31750 w 2540000"/>
              <a:gd name="connsiteY1" fmla="*/ 0 h 2032000"/>
              <a:gd name="connsiteX2" fmla="*/ 2540000 w 2540000"/>
              <a:gd name="connsiteY2" fmla="*/ 2032000 h 2032000"/>
              <a:gd name="connsiteX3" fmla="*/ 0 w 2540000"/>
              <a:gd name="connsiteY3" fmla="*/ 1168400 h 2032000"/>
              <a:gd name="connsiteX0" fmla="*/ 19050 w 2559050"/>
              <a:gd name="connsiteY0" fmla="*/ 1174750 h 2038350"/>
              <a:gd name="connsiteX1" fmla="*/ 0 w 2559050"/>
              <a:gd name="connsiteY1" fmla="*/ 0 h 2038350"/>
              <a:gd name="connsiteX2" fmla="*/ 2559050 w 2559050"/>
              <a:gd name="connsiteY2" fmla="*/ 2038350 h 2038350"/>
              <a:gd name="connsiteX3" fmla="*/ 19050 w 2559050"/>
              <a:gd name="connsiteY3" fmla="*/ 1174750 h 2038350"/>
              <a:gd name="connsiteX0" fmla="*/ 12700 w 2552700"/>
              <a:gd name="connsiteY0" fmla="*/ 1206500 h 2070100"/>
              <a:gd name="connsiteX1" fmla="*/ 0 w 2552700"/>
              <a:gd name="connsiteY1" fmla="*/ 0 h 2070100"/>
              <a:gd name="connsiteX2" fmla="*/ 2552700 w 2552700"/>
              <a:gd name="connsiteY2" fmla="*/ 2070100 h 2070100"/>
              <a:gd name="connsiteX3" fmla="*/ 12700 w 2552700"/>
              <a:gd name="connsiteY3" fmla="*/ 1206500 h 2070100"/>
              <a:gd name="connsiteX0" fmla="*/ 12700 w 2590800"/>
              <a:gd name="connsiteY0" fmla="*/ 1206500 h 2038350"/>
              <a:gd name="connsiteX1" fmla="*/ 0 w 2590800"/>
              <a:gd name="connsiteY1" fmla="*/ 0 h 2038350"/>
              <a:gd name="connsiteX2" fmla="*/ 2590800 w 2590800"/>
              <a:gd name="connsiteY2" fmla="*/ 2038350 h 2038350"/>
              <a:gd name="connsiteX3" fmla="*/ 12700 w 2590800"/>
              <a:gd name="connsiteY3" fmla="*/ 1206500 h 2038350"/>
              <a:gd name="connsiteX0" fmla="*/ 25400 w 2590800"/>
              <a:gd name="connsiteY0" fmla="*/ 1174750 h 2038350"/>
              <a:gd name="connsiteX1" fmla="*/ 0 w 2590800"/>
              <a:gd name="connsiteY1" fmla="*/ 0 h 2038350"/>
              <a:gd name="connsiteX2" fmla="*/ 2590800 w 2590800"/>
              <a:gd name="connsiteY2" fmla="*/ 2038350 h 2038350"/>
              <a:gd name="connsiteX3" fmla="*/ 25400 w 2590800"/>
              <a:gd name="connsiteY3" fmla="*/ 1174750 h 2038350"/>
              <a:gd name="connsiteX0" fmla="*/ 25400 w 2597150"/>
              <a:gd name="connsiteY0" fmla="*/ 1174750 h 2038350"/>
              <a:gd name="connsiteX1" fmla="*/ 0 w 2597150"/>
              <a:gd name="connsiteY1" fmla="*/ 0 h 2038350"/>
              <a:gd name="connsiteX2" fmla="*/ 2597150 w 2597150"/>
              <a:gd name="connsiteY2" fmla="*/ 2038350 h 2038350"/>
              <a:gd name="connsiteX3" fmla="*/ 25400 w 2597150"/>
              <a:gd name="connsiteY3" fmla="*/ 1174750 h 2038350"/>
              <a:gd name="connsiteX0" fmla="*/ 12700 w 2584450"/>
              <a:gd name="connsiteY0" fmla="*/ 1155700 h 2019300"/>
              <a:gd name="connsiteX1" fmla="*/ 0 w 2584450"/>
              <a:gd name="connsiteY1" fmla="*/ 0 h 2019300"/>
              <a:gd name="connsiteX2" fmla="*/ 2584450 w 2584450"/>
              <a:gd name="connsiteY2" fmla="*/ 2019300 h 2019300"/>
              <a:gd name="connsiteX3" fmla="*/ 12700 w 2584450"/>
              <a:gd name="connsiteY3" fmla="*/ 1155700 h 2019300"/>
              <a:gd name="connsiteX0" fmla="*/ 12700 w 2584450"/>
              <a:gd name="connsiteY0" fmla="*/ 1092200 h 2019300"/>
              <a:gd name="connsiteX1" fmla="*/ 0 w 2584450"/>
              <a:gd name="connsiteY1" fmla="*/ 0 h 2019300"/>
              <a:gd name="connsiteX2" fmla="*/ 2584450 w 2584450"/>
              <a:gd name="connsiteY2" fmla="*/ 2019300 h 2019300"/>
              <a:gd name="connsiteX3" fmla="*/ 12700 w 2584450"/>
              <a:gd name="connsiteY3" fmla="*/ 1092200 h 2019300"/>
              <a:gd name="connsiteX0" fmla="*/ 12700 w 2571750"/>
              <a:gd name="connsiteY0" fmla="*/ 1092200 h 1981200"/>
              <a:gd name="connsiteX1" fmla="*/ 0 w 2571750"/>
              <a:gd name="connsiteY1" fmla="*/ 0 h 1981200"/>
              <a:gd name="connsiteX2" fmla="*/ 2571750 w 2571750"/>
              <a:gd name="connsiteY2" fmla="*/ 1981200 h 1981200"/>
              <a:gd name="connsiteX3" fmla="*/ 12700 w 2571750"/>
              <a:gd name="connsiteY3" fmla="*/ 1092200 h 1981200"/>
              <a:gd name="connsiteX0" fmla="*/ 12700 w 2530807"/>
              <a:gd name="connsiteY0" fmla="*/ 1092200 h 2035791"/>
              <a:gd name="connsiteX1" fmla="*/ 0 w 2530807"/>
              <a:gd name="connsiteY1" fmla="*/ 0 h 2035791"/>
              <a:gd name="connsiteX2" fmla="*/ 2530807 w 2530807"/>
              <a:gd name="connsiteY2" fmla="*/ 2035791 h 2035791"/>
              <a:gd name="connsiteX3" fmla="*/ 12700 w 2530807"/>
              <a:gd name="connsiteY3" fmla="*/ 1092200 h 2035791"/>
              <a:gd name="connsiteX0" fmla="*/ 12700 w 2549857"/>
              <a:gd name="connsiteY0" fmla="*/ 1092200 h 2029441"/>
              <a:gd name="connsiteX1" fmla="*/ 0 w 2549857"/>
              <a:gd name="connsiteY1" fmla="*/ 0 h 2029441"/>
              <a:gd name="connsiteX2" fmla="*/ 2549857 w 2549857"/>
              <a:gd name="connsiteY2" fmla="*/ 2029441 h 2029441"/>
              <a:gd name="connsiteX3" fmla="*/ 12700 w 2549857"/>
              <a:gd name="connsiteY3" fmla="*/ 1092200 h 2029441"/>
            </a:gdLst>
            <a:ahLst/>
            <a:cxnLst>
              <a:cxn ang="0">
                <a:pos x="connsiteX0" y="connsiteY0"/>
              </a:cxn>
              <a:cxn ang="0">
                <a:pos x="connsiteX1" y="connsiteY1"/>
              </a:cxn>
              <a:cxn ang="0">
                <a:pos x="connsiteX2" y="connsiteY2"/>
              </a:cxn>
              <a:cxn ang="0">
                <a:pos x="connsiteX3" y="connsiteY3"/>
              </a:cxn>
            </a:cxnLst>
            <a:rect l="l" t="t" r="r" b="b"/>
            <a:pathLst>
              <a:path w="2549857" h="2029441">
                <a:moveTo>
                  <a:pt x="12700" y="1092200"/>
                </a:moveTo>
                <a:lnTo>
                  <a:pt x="0" y="0"/>
                </a:lnTo>
                <a:lnTo>
                  <a:pt x="2549857" y="2029441"/>
                </a:lnTo>
                <a:lnTo>
                  <a:pt x="12700" y="1092200"/>
                </a:lnTo>
                <a:close/>
              </a:path>
            </a:pathLst>
          </a:custGeom>
          <a:solidFill>
            <a:schemeClr val="tx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ight Triangle 60">
            <a:extLst>
              <a:ext uri="{FF2B5EF4-FFF2-40B4-BE49-F238E27FC236}">
                <a16:creationId xmlns:a16="http://schemas.microsoft.com/office/drawing/2014/main" id="{AAD66CC8-E918-4EED-8ED8-7EEA4F013C27}"/>
              </a:ext>
            </a:extLst>
          </p:cNvPr>
          <p:cNvSpPr/>
          <p:nvPr/>
        </p:nvSpPr>
        <p:spPr>
          <a:xfrm rot="10646079">
            <a:off x="1228488" y="4612475"/>
            <a:ext cx="1886715" cy="2678643"/>
          </a:xfrm>
          <a:custGeom>
            <a:avLst/>
            <a:gdLst>
              <a:gd name="connsiteX0" fmla="*/ 0 w 914400"/>
              <a:gd name="connsiteY0" fmla="*/ 914400 h 914400"/>
              <a:gd name="connsiteX1" fmla="*/ 0 w 914400"/>
              <a:gd name="connsiteY1" fmla="*/ 0 h 914400"/>
              <a:gd name="connsiteX2" fmla="*/ 914400 w 914400"/>
              <a:gd name="connsiteY2" fmla="*/ 914400 h 914400"/>
              <a:gd name="connsiteX3" fmla="*/ 0 w 914400"/>
              <a:gd name="connsiteY3" fmla="*/ 914400 h 914400"/>
              <a:gd name="connsiteX0" fmla="*/ 0 w 1045627"/>
              <a:gd name="connsiteY0" fmla="*/ 914400 h 964774"/>
              <a:gd name="connsiteX1" fmla="*/ 0 w 1045627"/>
              <a:gd name="connsiteY1" fmla="*/ 0 h 964774"/>
              <a:gd name="connsiteX2" fmla="*/ 1045627 w 1045627"/>
              <a:gd name="connsiteY2" fmla="*/ 964774 h 964774"/>
              <a:gd name="connsiteX3" fmla="*/ 0 w 1045627"/>
              <a:gd name="connsiteY3" fmla="*/ 914400 h 964774"/>
              <a:gd name="connsiteX0" fmla="*/ 0 w 1147125"/>
              <a:gd name="connsiteY0" fmla="*/ 909853 h 964774"/>
              <a:gd name="connsiteX1" fmla="*/ 101498 w 1147125"/>
              <a:gd name="connsiteY1" fmla="*/ 0 h 964774"/>
              <a:gd name="connsiteX2" fmla="*/ 1147125 w 1147125"/>
              <a:gd name="connsiteY2" fmla="*/ 964774 h 964774"/>
              <a:gd name="connsiteX3" fmla="*/ 0 w 1147125"/>
              <a:gd name="connsiteY3" fmla="*/ 909853 h 964774"/>
              <a:gd name="connsiteX0" fmla="*/ 755698 w 1902823"/>
              <a:gd name="connsiteY0" fmla="*/ 2632696 h 2687617"/>
              <a:gd name="connsiteX1" fmla="*/ 0 w 1902823"/>
              <a:gd name="connsiteY1" fmla="*/ 0 h 2687617"/>
              <a:gd name="connsiteX2" fmla="*/ 1902823 w 1902823"/>
              <a:gd name="connsiteY2" fmla="*/ 2687617 h 2687617"/>
              <a:gd name="connsiteX3" fmla="*/ 755698 w 1902823"/>
              <a:gd name="connsiteY3" fmla="*/ 2632696 h 2687617"/>
              <a:gd name="connsiteX0" fmla="*/ 781641 w 1928766"/>
              <a:gd name="connsiteY0" fmla="*/ 2621146 h 2676067"/>
              <a:gd name="connsiteX1" fmla="*/ 0 w 1928766"/>
              <a:gd name="connsiteY1" fmla="*/ 0 h 2676067"/>
              <a:gd name="connsiteX2" fmla="*/ 1928766 w 1928766"/>
              <a:gd name="connsiteY2" fmla="*/ 2676067 h 2676067"/>
              <a:gd name="connsiteX3" fmla="*/ 781641 w 1928766"/>
              <a:gd name="connsiteY3" fmla="*/ 2621146 h 2676067"/>
              <a:gd name="connsiteX0" fmla="*/ 822351 w 1969476"/>
              <a:gd name="connsiteY0" fmla="*/ 2705603 h 2760524"/>
              <a:gd name="connsiteX1" fmla="*/ 0 w 1969476"/>
              <a:gd name="connsiteY1" fmla="*/ 0 h 2760524"/>
              <a:gd name="connsiteX2" fmla="*/ 1969476 w 1969476"/>
              <a:gd name="connsiteY2" fmla="*/ 2760524 h 2760524"/>
              <a:gd name="connsiteX3" fmla="*/ 822351 w 1969476"/>
              <a:gd name="connsiteY3" fmla="*/ 2705603 h 2760524"/>
              <a:gd name="connsiteX0" fmla="*/ 817997 w 1965122"/>
              <a:gd name="connsiteY0" fmla="*/ 2660914 h 2715835"/>
              <a:gd name="connsiteX1" fmla="*/ 0 w 1965122"/>
              <a:gd name="connsiteY1" fmla="*/ 0 h 2715835"/>
              <a:gd name="connsiteX2" fmla="*/ 1965122 w 1965122"/>
              <a:gd name="connsiteY2" fmla="*/ 2715835 h 2715835"/>
              <a:gd name="connsiteX3" fmla="*/ 817997 w 1965122"/>
              <a:gd name="connsiteY3" fmla="*/ 2660914 h 2715835"/>
              <a:gd name="connsiteX0" fmla="*/ 824056 w 1971181"/>
              <a:gd name="connsiteY0" fmla="*/ 2667542 h 2722463"/>
              <a:gd name="connsiteX1" fmla="*/ 0 w 1971181"/>
              <a:gd name="connsiteY1" fmla="*/ 0 h 2722463"/>
              <a:gd name="connsiteX2" fmla="*/ 1971181 w 1971181"/>
              <a:gd name="connsiteY2" fmla="*/ 2722463 h 2722463"/>
              <a:gd name="connsiteX3" fmla="*/ 824056 w 1971181"/>
              <a:gd name="connsiteY3" fmla="*/ 2667542 h 2722463"/>
              <a:gd name="connsiteX0" fmla="*/ 770741 w 1917866"/>
              <a:gd name="connsiteY0" fmla="*/ 2637830 h 2692751"/>
              <a:gd name="connsiteX1" fmla="*/ 0 w 1917866"/>
              <a:gd name="connsiteY1" fmla="*/ 0 h 2692751"/>
              <a:gd name="connsiteX2" fmla="*/ 1917866 w 1917866"/>
              <a:gd name="connsiteY2" fmla="*/ 2692751 h 2692751"/>
              <a:gd name="connsiteX3" fmla="*/ 770741 w 1917866"/>
              <a:gd name="connsiteY3" fmla="*/ 2637830 h 2692751"/>
              <a:gd name="connsiteX0" fmla="*/ 725198 w 1872323"/>
              <a:gd name="connsiteY0" fmla="*/ 2661215 h 2716136"/>
              <a:gd name="connsiteX1" fmla="*/ 0 w 1872323"/>
              <a:gd name="connsiteY1" fmla="*/ 0 h 2716136"/>
              <a:gd name="connsiteX2" fmla="*/ 1872323 w 1872323"/>
              <a:gd name="connsiteY2" fmla="*/ 2716136 h 2716136"/>
              <a:gd name="connsiteX3" fmla="*/ 725198 w 1872323"/>
              <a:gd name="connsiteY3" fmla="*/ 2661215 h 2716136"/>
              <a:gd name="connsiteX0" fmla="*/ 758905 w 1906030"/>
              <a:gd name="connsiteY0" fmla="*/ 2618231 h 2673152"/>
              <a:gd name="connsiteX1" fmla="*/ 0 w 1906030"/>
              <a:gd name="connsiteY1" fmla="*/ 0 h 2673152"/>
              <a:gd name="connsiteX2" fmla="*/ 1906030 w 1906030"/>
              <a:gd name="connsiteY2" fmla="*/ 2673152 h 2673152"/>
              <a:gd name="connsiteX3" fmla="*/ 758905 w 1906030"/>
              <a:gd name="connsiteY3" fmla="*/ 2618231 h 2673152"/>
              <a:gd name="connsiteX0" fmla="*/ 796967 w 1906030"/>
              <a:gd name="connsiteY0" fmla="*/ 2619937 h 2673152"/>
              <a:gd name="connsiteX1" fmla="*/ 0 w 1906030"/>
              <a:gd name="connsiteY1" fmla="*/ 0 h 2673152"/>
              <a:gd name="connsiteX2" fmla="*/ 1906030 w 1906030"/>
              <a:gd name="connsiteY2" fmla="*/ 2673152 h 2673152"/>
              <a:gd name="connsiteX3" fmla="*/ 796967 w 1906030"/>
              <a:gd name="connsiteY3" fmla="*/ 2619937 h 2673152"/>
              <a:gd name="connsiteX0" fmla="*/ 828686 w 1906030"/>
              <a:gd name="connsiteY0" fmla="*/ 2621358 h 2673152"/>
              <a:gd name="connsiteX1" fmla="*/ 0 w 1906030"/>
              <a:gd name="connsiteY1" fmla="*/ 0 h 2673152"/>
              <a:gd name="connsiteX2" fmla="*/ 1906030 w 1906030"/>
              <a:gd name="connsiteY2" fmla="*/ 2673152 h 2673152"/>
              <a:gd name="connsiteX3" fmla="*/ 828686 w 1906030"/>
              <a:gd name="connsiteY3" fmla="*/ 2621358 h 2673152"/>
              <a:gd name="connsiteX0" fmla="*/ 809371 w 1886715"/>
              <a:gd name="connsiteY0" fmla="*/ 2626849 h 2678643"/>
              <a:gd name="connsiteX1" fmla="*/ 0 w 1886715"/>
              <a:gd name="connsiteY1" fmla="*/ 0 h 2678643"/>
              <a:gd name="connsiteX2" fmla="*/ 1886715 w 1886715"/>
              <a:gd name="connsiteY2" fmla="*/ 2678643 h 2678643"/>
              <a:gd name="connsiteX3" fmla="*/ 809371 w 1886715"/>
              <a:gd name="connsiteY3" fmla="*/ 2626849 h 2678643"/>
            </a:gdLst>
            <a:ahLst/>
            <a:cxnLst>
              <a:cxn ang="0">
                <a:pos x="connsiteX0" y="connsiteY0"/>
              </a:cxn>
              <a:cxn ang="0">
                <a:pos x="connsiteX1" y="connsiteY1"/>
              </a:cxn>
              <a:cxn ang="0">
                <a:pos x="connsiteX2" y="connsiteY2"/>
              </a:cxn>
              <a:cxn ang="0">
                <a:pos x="connsiteX3" y="connsiteY3"/>
              </a:cxn>
            </a:cxnLst>
            <a:rect l="l" t="t" r="r" b="b"/>
            <a:pathLst>
              <a:path w="1886715" h="2678643">
                <a:moveTo>
                  <a:pt x="809371" y="2626849"/>
                </a:moveTo>
                <a:lnTo>
                  <a:pt x="0" y="0"/>
                </a:lnTo>
                <a:lnTo>
                  <a:pt x="1886715" y="2678643"/>
                </a:lnTo>
                <a:lnTo>
                  <a:pt x="809371" y="2626849"/>
                </a:lnTo>
                <a:close/>
              </a:path>
            </a:pathLst>
          </a:custGeom>
          <a:solidFill>
            <a:schemeClr val="tx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sz="1800"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10C6F5BF-3037-40D9-9693-FE678F85F79B}"/>
              </a:ext>
            </a:extLst>
          </p:cNvPr>
          <p:cNvSpPr txBox="1"/>
          <p:nvPr/>
        </p:nvSpPr>
        <p:spPr>
          <a:xfrm>
            <a:off x="2826112" y="3082755"/>
            <a:ext cx="1289447" cy="1015663"/>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Voice of child</a:t>
            </a:r>
          </a:p>
          <a:p>
            <a:pPr algn="ctr"/>
            <a:r>
              <a:rPr lang="en-GB" sz="1200" dirty="0">
                <a:solidFill>
                  <a:schemeClr val="bg1"/>
                </a:solidFill>
                <a:latin typeface="Arial" panose="020B0604020202020204" pitchFamily="34" charset="0"/>
                <a:cs typeface="Arial" panose="020B0604020202020204" pitchFamily="34" charset="0"/>
              </a:rPr>
              <a:t> is listened to understood </a:t>
            </a:r>
          </a:p>
          <a:p>
            <a:pPr algn="ctr"/>
            <a:r>
              <a:rPr lang="en-GB" sz="1200" dirty="0">
                <a:solidFill>
                  <a:schemeClr val="bg1"/>
                </a:solidFill>
                <a:latin typeface="Arial" panose="020B0604020202020204" pitchFamily="34" charset="0"/>
                <a:cs typeface="Arial" panose="020B0604020202020204" pitchFamily="34" charset="0"/>
              </a:rPr>
              <a:t>and </a:t>
            </a:r>
          </a:p>
          <a:p>
            <a:pPr algn="ctr"/>
            <a:r>
              <a:rPr lang="en-GB" sz="1200" dirty="0">
                <a:solidFill>
                  <a:schemeClr val="bg1"/>
                </a:solidFill>
                <a:latin typeface="Arial" panose="020B0604020202020204" pitchFamily="34" charset="0"/>
                <a:cs typeface="Arial" panose="020B0604020202020204" pitchFamily="34" charset="0"/>
              </a:rPr>
              <a:t>acted upon </a:t>
            </a:r>
          </a:p>
        </p:txBody>
      </p:sp>
      <p:sp>
        <p:nvSpPr>
          <p:cNvPr id="64" name="TextBox 63">
            <a:extLst>
              <a:ext uri="{FF2B5EF4-FFF2-40B4-BE49-F238E27FC236}">
                <a16:creationId xmlns:a16="http://schemas.microsoft.com/office/drawing/2014/main" id="{C920D9FE-69BD-4F10-AA3E-7BC7F8413BAB}"/>
              </a:ext>
            </a:extLst>
          </p:cNvPr>
          <p:cNvSpPr txBox="1"/>
          <p:nvPr/>
        </p:nvSpPr>
        <p:spPr>
          <a:xfrm>
            <a:off x="1499901" y="3369202"/>
            <a:ext cx="968535" cy="430887"/>
          </a:xfrm>
          <a:prstGeom prst="rect">
            <a:avLst/>
          </a:prstGeom>
          <a:noFill/>
        </p:spPr>
        <p:txBody>
          <a:bodyPr wrap="none" rtlCol="0">
            <a:spAutoFit/>
          </a:bodyPr>
          <a:lstStyle/>
          <a:p>
            <a:pPr algn="ctr"/>
            <a:r>
              <a:rPr lang="en-GB" sz="1100" dirty="0">
                <a:solidFill>
                  <a:schemeClr val="lt1"/>
                </a:solidFill>
                <a:latin typeface="Arial" panose="020B0604020202020204" pitchFamily="34" charset="0"/>
                <a:cs typeface="Arial" panose="020B0604020202020204" pitchFamily="34" charset="0"/>
              </a:rPr>
              <a:t>Independent</a:t>
            </a:r>
          </a:p>
          <a:p>
            <a:pPr algn="ctr"/>
            <a:r>
              <a:rPr lang="en-GB" sz="1100" dirty="0">
                <a:solidFill>
                  <a:schemeClr val="lt1"/>
                </a:solidFill>
                <a:latin typeface="Arial" panose="020B0604020202020204" pitchFamily="34" charset="0"/>
                <a:cs typeface="Arial" panose="020B0604020202020204" pitchFamily="34" charset="0"/>
              </a:rPr>
              <a:t>Scrutiny  </a:t>
            </a:r>
          </a:p>
        </p:txBody>
      </p:sp>
      <p:sp>
        <p:nvSpPr>
          <p:cNvPr id="65" name="TextBox 64">
            <a:extLst>
              <a:ext uri="{FF2B5EF4-FFF2-40B4-BE49-F238E27FC236}">
                <a16:creationId xmlns:a16="http://schemas.microsoft.com/office/drawing/2014/main" id="{B0803AB1-4D3B-453F-A2B0-A297541C843E}"/>
              </a:ext>
            </a:extLst>
          </p:cNvPr>
          <p:cNvSpPr txBox="1"/>
          <p:nvPr/>
        </p:nvSpPr>
        <p:spPr>
          <a:xfrm>
            <a:off x="4687800" y="3329235"/>
            <a:ext cx="910671" cy="430887"/>
          </a:xfrm>
          <a:prstGeom prst="rect">
            <a:avLst/>
          </a:prstGeom>
          <a:noFill/>
        </p:spPr>
        <p:txBody>
          <a:bodyPr wrap="square" rtlCol="0">
            <a:spAutoFit/>
          </a:bodyPr>
          <a:lstStyle/>
          <a:p>
            <a:r>
              <a:rPr lang="en-GB" sz="1100" dirty="0">
                <a:solidFill>
                  <a:schemeClr val="lt1"/>
                </a:solidFill>
                <a:latin typeface="Arial" panose="020B0604020202020204" pitchFamily="34" charset="0"/>
                <a:cs typeface="Arial" panose="020B0604020202020204" pitchFamily="34" charset="0"/>
              </a:rPr>
              <a:t>  Staff </a:t>
            </a:r>
          </a:p>
          <a:p>
            <a:r>
              <a:rPr lang="en-GB" sz="1100" dirty="0">
                <a:solidFill>
                  <a:schemeClr val="lt1"/>
                </a:solidFill>
                <a:latin typeface="Arial" panose="020B0604020202020204" pitchFamily="34" charset="0"/>
                <a:cs typeface="Arial" panose="020B0604020202020204" pitchFamily="34" charset="0"/>
              </a:rPr>
              <a:t>insights</a:t>
            </a:r>
          </a:p>
        </p:txBody>
      </p:sp>
      <p:sp>
        <p:nvSpPr>
          <p:cNvPr id="66" name="TextBox 65">
            <a:extLst>
              <a:ext uri="{FF2B5EF4-FFF2-40B4-BE49-F238E27FC236}">
                <a16:creationId xmlns:a16="http://schemas.microsoft.com/office/drawing/2014/main" id="{12FD4AB3-8C68-4C56-A004-A03018CCDC82}"/>
              </a:ext>
            </a:extLst>
          </p:cNvPr>
          <p:cNvSpPr txBox="1"/>
          <p:nvPr/>
        </p:nvSpPr>
        <p:spPr>
          <a:xfrm>
            <a:off x="1566317" y="4825432"/>
            <a:ext cx="934871" cy="430887"/>
          </a:xfrm>
          <a:prstGeom prst="rect">
            <a:avLst/>
          </a:prstGeom>
          <a:noFill/>
        </p:spPr>
        <p:txBody>
          <a:bodyPr wrap="none" rtlCol="0">
            <a:spAutoFit/>
          </a:bodyPr>
          <a:lstStyle/>
          <a:p>
            <a:pPr algn="ctr"/>
            <a:r>
              <a:rPr lang="en-GB" sz="1100" dirty="0">
                <a:solidFill>
                  <a:schemeClr val="tx2">
                    <a:lumMod val="60000"/>
                    <a:lumOff val="40000"/>
                  </a:schemeClr>
                </a:solidFill>
                <a:latin typeface="Arial" panose="020B0604020202020204" pitchFamily="34" charset="0"/>
                <a:cs typeface="Arial" panose="020B0604020202020204" pitchFamily="34" charset="0"/>
              </a:rPr>
              <a:t>Learning </a:t>
            </a:r>
          </a:p>
          <a:p>
            <a:pPr algn="ctr"/>
            <a:r>
              <a:rPr lang="en-GB" sz="1100" dirty="0">
                <a:solidFill>
                  <a:schemeClr val="tx2">
                    <a:lumMod val="60000"/>
                    <a:lumOff val="40000"/>
                  </a:schemeClr>
                </a:solidFill>
                <a:latin typeface="Arial" panose="020B0604020202020204" pitchFamily="34" charset="0"/>
                <a:cs typeface="Arial" panose="020B0604020202020204" pitchFamily="34" charset="0"/>
              </a:rPr>
              <a:t>from Audits </a:t>
            </a:r>
          </a:p>
        </p:txBody>
      </p:sp>
      <p:sp>
        <p:nvSpPr>
          <p:cNvPr id="67" name="TextBox 66">
            <a:extLst>
              <a:ext uri="{FF2B5EF4-FFF2-40B4-BE49-F238E27FC236}">
                <a16:creationId xmlns:a16="http://schemas.microsoft.com/office/drawing/2014/main" id="{7F9434A3-B13C-4141-9786-416B5759088F}"/>
              </a:ext>
            </a:extLst>
          </p:cNvPr>
          <p:cNvSpPr txBox="1"/>
          <p:nvPr/>
        </p:nvSpPr>
        <p:spPr>
          <a:xfrm>
            <a:off x="2913028" y="4813756"/>
            <a:ext cx="1087157" cy="430887"/>
          </a:xfrm>
          <a:prstGeom prst="rect">
            <a:avLst/>
          </a:prstGeom>
          <a:noFill/>
        </p:spPr>
        <p:txBody>
          <a:bodyPr wrap="none" rtlCol="0">
            <a:spAutoFit/>
          </a:bodyPr>
          <a:lstStyle/>
          <a:p>
            <a:pPr algn="ctr"/>
            <a:r>
              <a:rPr lang="en-GB" sz="1100" dirty="0">
                <a:solidFill>
                  <a:schemeClr val="tx2">
                    <a:lumMod val="60000"/>
                    <a:lumOff val="40000"/>
                  </a:schemeClr>
                </a:solidFill>
                <a:latin typeface="Arial" panose="020B0604020202020204" pitchFamily="34" charset="0"/>
                <a:cs typeface="Arial" panose="020B0604020202020204" pitchFamily="34" charset="0"/>
              </a:rPr>
              <a:t>Learning </a:t>
            </a:r>
          </a:p>
          <a:p>
            <a:pPr algn="ctr"/>
            <a:r>
              <a:rPr lang="en-GB" sz="1100" dirty="0">
                <a:solidFill>
                  <a:schemeClr val="tx2">
                    <a:lumMod val="60000"/>
                    <a:lumOff val="40000"/>
                  </a:schemeClr>
                </a:solidFill>
                <a:latin typeface="Arial" panose="020B0604020202020204" pitchFamily="34" charset="0"/>
                <a:cs typeface="Arial" panose="020B0604020202020204" pitchFamily="34" charset="0"/>
              </a:rPr>
              <a:t>From Reviews</a:t>
            </a:r>
          </a:p>
        </p:txBody>
      </p:sp>
      <p:sp>
        <p:nvSpPr>
          <p:cNvPr id="68" name="TextBox 67">
            <a:extLst>
              <a:ext uri="{FF2B5EF4-FFF2-40B4-BE49-F238E27FC236}">
                <a16:creationId xmlns:a16="http://schemas.microsoft.com/office/drawing/2014/main" id="{1176FE6A-7B9E-4066-92D3-75306D777EC9}"/>
              </a:ext>
            </a:extLst>
          </p:cNvPr>
          <p:cNvSpPr txBox="1"/>
          <p:nvPr/>
        </p:nvSpPr>
        <p:spPr>
          <a:xfrm>
            <a:off x="4511453" y="4813755"/>
            <a:ext cx="990977" cy="430887"/>
          </a:xfrm>
          <a:prstGeom prst="rect">
            <a:avLst/>
          </a:prstGeom>
          <a:noFill/>
        </p:spPr>
        <p:txBody>
          <a:bodyPr wrap="none" rtlCol="0">
            <a:spAutoFit/>
          </a:bodyPr>
          <a:lstStyle/>
          <a:p>
            <a:pPr algn="ctr"/>
            <a:r>
              <a:rPr lang="en-GB" sz="1100" dirty="0">
                <a:solidFill>
                  <a:schemeClr val="tx2">
                    <a:lumMod val="60000"/>
                    <a:lumOff val="40000"/>
                  </a:schemeClr>
                </a:solidFill>
                <a:latin typeface="Arial" panose="020B0604020202020204" pitchFamily="34" charset="0"/>
                <a:cs typeface="Arial" panose="020B0604020202020204" pitchFamily="34" charset="0"/>
              </a:rPr>
              <a:t>Monitoring </a:t>
            </a:r>
          </a:p>
          <a:p>
            <a:pPr algn="ctr"/>
            <a:r>
              <a:rPr lang="en-GB" sz="1100" dirty="0">
                <a:solidFill>
                  <a:schemeClr val="tx2">
                    <a:lumMod val="60000"/>
                    <a:lumOff val="40000"/>
                  </a:schemeClr>
                </a:solidFill>
                <a:latin typeface="Arial" panose="020B0604020202020204" pitchFamily="34" charset="0"/>
                <a:cs typeface="Arial" panose="020B0604020202020204" pitchFamily="34" charset="0"/>
              </a:rPr>
              <a:t>Performance</a:t>
            </a:r>
          </a:p>
        </p:txBody>
      </p:sp>
      <p:sp>
        <p:nvSpPr>
          <p:cNvPr id="2" name="TextBox 1">
            <a:extLst>
              <a:ext uri="{FF2B5EF4-FFF2-40B4-BE49-F238E27FC236}">
                <a16:creationId xmlns:a16="http://schemas.microsoft.com/office/drawing/2014/main" id="{8C87E589-38A5-487B-AE28-C31A07D421F7}"/>
              </a:ext>
            </a:extLst>
          </p:cNvPr>
          <p:cNvSpPr txBox="1"/>
          <p:nvPr/>
        </p:nvSpPr>
        <p:spPr>
          <a:xfrm>
            <a:off x="1723114" y="2657309"/>
            <a:ext cx="3420022" cy="261610"/>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Utilising Feedback</a:t>
            </a:r>
          </a:p>
        </p:txBody>
      </p:sp>
      <p:sp>
        <p:nvSpPr>
          <p:cNvPr id="26" name="TextBox 25">
            <a:extLst>
              <a:ext uri="{FF2B5EF4-FFF2-40B4-BE49-F238E27FC236}">
                <a16:creationId xmlns:a16="http://schemas.microsoft.com/office/drawing/2014/main" id="{E2DB9C28-CB09-4832-9739-16676111B5C1}"/>
              </a:ext>
            </a:extLst>
          </p:cNvPr>
          <p:cNvSpPr txBox="1"/>
          <p:nvPr/>
        </p:nvSpPr>
        <p:spPr>
          <a:xfrm>
            <a:off x="914399" y="4287313"/>
            <a:ext cx="5188945" cy="261610"/>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Understanding systems and practice </a:t>
            </a:r>
          </a:p>
        </p:txBody>
      </p:sp>
      <p:sp>
        <p:nvSpPr>
          <p:cNvPr id="3" name="TextBox 2">
            <a:extLst>
              <a:ext uri="{FF2B5EF4-FFF2-40B4-BE49-F238E27FC236}">
                <a16:creationId xmlns:a16="http://schemas.microsoft.com/office/drawing/2014/main" id="{FE0D2F98-0F11-4AF6-AECB-43CD5DA9B006}"/>
              </a:ext>
            </a:extLst>
          </p:cNvPr>
          <p:cNvSpPr txBox="1"/>
          <p:nvPr/>
        </p:nvSpPr>
        <p:spPr>
          <a:xfrm>
            <a:off x="359066" y="1704907"/>
            <a:ext cx="6244637" cy="584775"/>
          </a:xfrm>
          <a:prstGeom prst="rect">
            <a:avLst/>
          </a:prstGeom>
          <a:noFill/>
        </p:spPr>
        <p:txBody>
          <a:bodyPr wrap="square" rtlCol="0">
            <a:spAutoFit/>
          </a:bodyPr>
          <a:lstStyle/>
          <a:p>
            <a:pPr algn="ctr"/>
            <a:r>
              <a:rPr lang="en-GB"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learning and  Improvement framework summary below, seeks to promote a culture of learning and continuous improvement</a:t>
            </a:r>
          </a:p>
        </p:txBody>
      </p:sp>
      <p:sp>
        <p:nvSpPr>
          <p:cNvPr id="22" name="TextBox 21">
            <a:extLst>
              <a:ext uri="{FF2B5EF4-FFF2-40B4-BE49-F238E27FC236}">
                <a16:creationId xmlns:a16="http://schemas.microsoft.com/office/drawing/2014/main" id="{98529BC0-6E3E-485F-B5E3-9A8554F46487}"/>
              </a:ext>
            </a:extLst>
          </p:cNvPr>
          <p:cNvSpPr txBox="1"/>
          <p:nvPr/>
        </p:nvSpPr>
        <p:spPr>
          <a:xfrm>
            <a:off x="5851166" y="8585200"/>
            <a:ext cx="876650" cy="369332"/>
          </a:xfrm>
          <a:prstGeom prst="rect">
            <a:avLst/>
          </a:prstGeom>
          <a:noFill/>
        </p:spPr>
        <p:txBody>
          <a:bodyPr wrap="none" rtlCol="0">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4</a:t>
            </a:r>
          </a:p>
        </p:txBody>
      </p:sp>
    </p:spTree>
    <p:extLst>
      <p:ext uri="{BB962C8B-B14F-4D97-AF65-F5344CB8AC3E}">
        <p14:creationId xmlns:p14="http://schemas.microsoft.com/office/powerpoint/2010/main" val="244406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D50D-36C6-470B-8967-8E61D7D71227}"/>
              </a:ext>
            </a:extLst>
          </p:cNvPr>
          <p:cNvSpPr>
            <a:spLocks noGrp="1"/>
          </p:cNvSpPr>
          <p:nvPr>
            <p:ph type="title"/>
          </p:nvPr>
        </p:nvSpPr>
        <p:spPr>
          <a:xfrm>
            <a:off x="63500" y="217929"/>
            <a:ext cx="6609109" cy="706977"/>
          </a:xfrm>
        </p:spPr>
        <p:txBody>
          <a:bodyPr>
            <a:normAutofit/>
          </a:bodyPr>
          <a:lstStyle/>
          <a:p>
            <a:pPr algn="ctr"/>
            <a:r>
              <a:rPr lang="en-GB" sz="1800" b="1" dirty="0">
                <a:solidFill>
                  <a:schemeClr val="accent1"/>
                </a:solidFill>
                <a:latin typeface="Tahoma" panose="020B0604030504040204" pitchFamily="34" charset="0"/>
                <a:ea typeface="Tahoma" panose="020B0604030504040204" pitchFamily="34" charset="0"/>
                <a:cs typeface="Tahoma" panose="020B0604030504040204" pitchFamily="34" charset="0"/>
              </a:rPr>
              <a:t>Key Sources used to inform Learning and Improvement </a:t>
            </a:r>
          </a:p>
        </p:txBody>
      </p:sp>
      <p:sp>
        <p:nvSpPr>
          <p:cNvPr id="6" name="TextBox 5">
            <a:extLst>
              <a:ext uri="{FF2B5EF4-FFF2-40B4-BE49-F238E27FC236}">
                <a16:creationId xmlns:a16="http://schemas.microsoft.com/office/drawing/2014/main" id="{7784CFD7-8B4B-423C-9398-16830099865B}"/>
              </a:ext>
            </a:extLst>
          </p:cNvPr>
          <p:cNvSpPr txBox="1"/>
          <p:nvPr/>
        </p:nvSpPr>
        <p:spPr>
          <a:xfrm>
            <a:off x="1" y="8305800"/>
            <a:ext cx="6858000" cy="865054"/>
          </a:xfrm>
          <a:prstGeom prst="rect">
            <a:avLst/>
          </a:prstGeom>
          <a:solidFill>
            <a:schemeClr val="accent1">
              <a:lumMod val="60000"/>
              <a:lumOff val="40000"/>
            </a:schemeClr>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3C66CEC2-9DF7-436C-8D34-627C363716F2}"/>
              </a:ext>
            </a:extLst>
          </p:cNvPr>
          <p:cNvSpPr txBox="1"/>
          <p:nvPr/>
        </p:nvSpPr>
        <p:spPr>
          <a:xfrm>
            <a:off x="2032000" y="1193814"/>
            <a:ext cx="4737100" cy="8372035"/>
          </a:xfrm>
          <a:prstGeom prst="rect">
            <a:avLst/>
          </a:prstGeom>
          <a:noFill/>
        </p:spPr>
        <p:txBody>
          <a:bodyPr wrap="square">
            <a:spAutoFit/>
          </a:bodyPr>
          <a:lstStyle/>
          <a:p>
            <a:pPr>
              <a:lnSpc>
                <a:spcPct val="90000"/>
              </a:lnSpc>
              <a:spcBef>
                <a:spcPts val="750"/>
              </a:spcBef>
            </a:pPr>
            <a:r>
              <a:rPr lang="en-GB" sz="1200" b="1"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Voice of Child and Practitioner Feedback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Voice and Participation: obtaining feedback and 	intelligence both from single agency </a:t>
            </a:r>
            <a:r>
              <a:rPr lang="en-GB" sz="1200" dirty="0">
                <a:solidFill>
                  <a:srgbClr val="203864"/>
                </a:solidFill>
                <a:latin typeface="Tahoma" panose="020B0604030504040204" pitchFamily="34" charset="0"/>
                <a:ea typeface="Tahoma" panose="020B0604030504040204" pitchFamily="34" charset="0"/>
                <a:cs typeface="Tahoma" panose="020B0604030504040204" pitchFamily="34" charset="0"/>
              </a:rPr>
              <a:t>insights </a:t>
            </a: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and forums 	and via WSSCP led initiatives. Feedback from Children and 	families and practitioners (surveys, evaluation of training). </a:t>
            </a:r>
            <a:endParaRPr lang="en-GB" sz="1200" dirty="0">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b="1"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Local Child Safeguarding Practice Reviews (LCSPR)</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Direct involvement of practitioners to drive practice 	improvement and lead on dissemination of learning.</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750"/>
              </a:spcBef>
            </a:pPr>
            <a:r>
              <a:rPr lang="en-GB" sz="1200" b="1"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Data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Using data to identify risks, issues and trends to develop   	and test hypothesis around casual factors and mitigation.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750"/>
              </a:spcBef>
            </a:pPr>
            <a:r>
              <a:rPr lang="en-GB" sz="1200" b="1"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Audits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Single and multi-agency audits which capture the voice of 	practitioners and managers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a:t>
            </a:r>
            <a:r>
              <a:rPr lang="en-GB" sz="1200" dirty="0">
                <a:solidFill>
                  <a:srgbClr val="203864"/>
                </a:solidFill>
                <a:latin typeface="Tahoma" panose="020B0604030504040204" pitchFamily="34" charset="0"/>
                <a:ea typeface="Tahoma" panose="020B0604030504040204" pitchFamily="34" charset="0"/>
                <a:cs typeface="Tahoma" panose="020B0604030504040204" pitchFamily="34" charset="0"/>
              </a:rPr>
              <a:t>A</a:t>
            </a: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udit programme focussing on themes, systems and 	practice areas and linked to business priorities and identified 	risk or issues.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750"/>
              </a:spcBef>
            </a:pPr>
            <a:r>
              <a:rPr lang="en-GB" sz="1200" b="1"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Independent Scrutiny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Independent Scrutiny programme which evaluates the 	impact of partnership work</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Community voice, including lay members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750"/>
              </a:spcBef>
            </a:pPr>
            <a:r>
              <a:rPr lang="en-GB" sz="1200" b="1"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Learning from others</a:t>
            </a:r>
            <a:endParaRPr lang="en-GB" sz="1200" b="1"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National Research and briefings, e.g. Children’s 	Commissioner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Child Safeguarding Practice Review Panel research and 	review work</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Research and LCSPRs published by Safeguarding Children 	Partnerships</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Inspection Feedback (local and national) </a:t>
            </a:r>
          </a:p>
          <a:p>
            <a:pPr lvl="0">
              <a:lnSpc>
                <a:spcPct val="90000"/>
              </a:lnSpc>
              <a:spcBef>
                <a:spcPts val="750"/>
              </a:spcBef>
            </a:pPr>
            <a:r>
              <a:rPr lang="en-GB" sz="1200" dirty="0">
                <a:solidFill>
                  <a:srgbClr val="203864"/>
                </a:solidFill>
                <a:latin typeface="Tahoma" panose="020B0604030504040204" pitchFamily="34" charset="0"/>
                <a:ea typeface="Tahoma" panose="020B0604030504040204" pitchFamily="34" charset="0"/>
                <a:cs typeface="Tahoma" panose="020B0604030504040204" pitchFamily="34" charset="0"/>
              </a:rPr>
              <a:t>          Service user feedback, including complaints </a:t>
            </a:r>
          </a:p>
          <a:p>
            <a:pPr>
              <a:lnSpc>
                <a:spcPct val="90000"/>
              </a:lnSpc>
              <a:spcBef>
                <a:spcPts val="750"/>
              </a:spcBef>
            </a:pPr>
            <a:r>
              <a:rPr lang="en-GB" sz="1200"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a:t>
            </a:r>
            <a:r>
              <a:rPr lang="en-GB" sz="1200" dirty="0">
                <a:solidFill>
                  <a:srgbClr val="203864"/>
                </a:solidFill>
                <a:latin typeface="Tahoma" panose="020B0604030504040204" pitchFamily="34" charset="0"/>
                <a:ea typeface="Tahoma" panose="020B0604030504040204" pitchFamily="34" charset="0"/>
                <a:cs typeface="Tahoma" panose="020B0604030504040204" pitchFamily="34" charset="0"/>
              </a:rPr>
              <a:t>Peer Review </a:t>
            </a:r>
          </a:p>
          <a:p>
            <a:pPr lvl="0">
              <a:lnSpc>
                <a:spcPct val="90000"/>
              </a:lnSpc>
              <a:spcBef>
                <a:spcPts val="750"/>
              </a:spcBef>
            </a:pPr>
            <a:endParaRPr lang="en-GB" sz="1200" kern="1200" dirty="0">
              <a:solidFill>
                <a:srgbClr val="203864"/>
              </a:solidFill>
              <a:effectLst/>
              <a:latin typeface="Arial" panose="020B0604020202020204" pitchFamily="34" charset="0"/>
              <a:ea typeface="Times New Roman" panose="02020603050405020304" pitchFamily="18" charset="0"/>
            </a:endParaRPr>
          </a:p>
          <a:p>
            <a:pPr lvl="0">
              <a:lnSpc>
                <a:spcPct val="90000"/>
              </a:lnSpc>
              <a:spcBef>
                <a:spcPts val="750"/>
              </a:spcBef>
            </a:pPr>
            <a:endParaRPr lang="en-GB" sz="1200" dirty="0">
              <a:solidFill>
                <a:srgbClr val="203864"/>
              </a:solidFill>
              <a:latin typeface="Arial" panose="020B0604020202020204" pitchFamily="34" charset="0"/>
              <a:ea typeface="Times New Roman" panose="02020603050405020304" pitchFamily="18" charset="0"/>
            </a:endParaRPr>
          </a:p>
          <a:p>
            <a:pPr lvl="0">
              <a:lnSpc>
                <a:spcPct val="90000"/>
              </a:lnSpc>
              <a:spcBef>
                <a:spcPts val="750"/>
              </a:spcBef>
            </a:pPr>
            <a:endParaRPr lang="en-GB" sz="1200" dirty="0">
              <a:effectLst/>
              <a:latin typeface="Times New Roman" panose="02020603050405020304" pitchFamily="18" charset="0"/>
              <a:ea typeface="Times New Roman" panose="02020603050405020304" pitchFamily="18" charset="0"/>
            </a:endParaRPr>
          </a:p>
          <a:p>
            <a:pPr>
              <a:lnSpc>
                <a:spcPts val="1400"/>
              </a:lnSpc>
              <a:spcBef>
                <a:spcPts val="300"/>
              </a:spcBef>
              <a:spcAft>
                <a:spcPts val="300"/>
              </a:spcAft>
            </a:pPr>
            <a:r>
              <a:rPr lang="en-GB" sz="1200" dirty="0">
                <a:solidFill>
                  <a:srgbClr val="20386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400"/>
              </a:lnSpc>
              <a:spcBef>
                <a:spcPts val="300"/>
              </a:spcBef>
              <a:spcAft>
                <a:spcPts val="3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Graphic 13" descr="Diamond outline">
            <a:extLst>
              <a:ext uri="{FF2B5EF4-FFF2-40B4-BE49-F238E27FC236}">
                <a16:creationId xmlns:a16="http://schemas.microsoft.com/office/drawing/2014/main" id="{16942F4B-094E-450A-AA60-0DE886D3B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5650" y="2498169"/>
            <a:ext cx="266700" cy="306927"/>
          </a:xfrm>
          <a:prstGeom prst="rect">
            <a:avLst/>
          </a:prstGeom>
        </p:spPr>
      </p:pic>
      <p:pic>
        <p:nvPicPr>
          <p:cNvPr id="15" name="Graphic 14" descr="Diamond outline">
            <a:extLst>
              <a:ext uri="{FF2B5EF4-FFF2-40B4-BE49-F238E27FC236}">
                <a16:creationId xmlns:a16="http://schemas.microsoft.com/office/drawing/2014/main" id="{922DEBEB-B59D-4D3E-A0F6-E19A33D44E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0" y="1484729"/>
            <a:ext cx="266700" cy="306928"/>
          </a:xfrm>
          <a:prstGeom prst="rect">
            <a:avLst/>
          </a:prstGeom>
        </p:spPr>
      </p:pic>
      <p:pic>
        <p:nvPicPr>
          <p:cNvPr id="16" name="Graphic 15" descr="Diamond outline">
            <a:extLst>
              <a:ext uri="{FF2B5EF4-FFF2-40B4-BE49-F238E27FC236}">
                <a16:creationId xmlns:a16="http://schemas.microsoft.com/office/drawing/2014/main" id="{DC4998F5-2957-48AD-B638-D3E83544D9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0" y="3196322"/>
            <a:ext cx="266700" cy="306927"/>
          </a:xfrm>
          <a:prstGeom prst="rect">
            <a:avLst/>
          </a:prstGeom>
        </p:spPr>
      </p:pic>
      <p:pic>
        <p:nvPicPr>
          <p:cNvPr id="17" name="Graphic 16" descr="Diamond outline">
            <a:extLst>
              <a:ext uri="{FF2B5EF4-FFF2-40B4-BE49-F238E27FC236}">
                <a16:creationId xmlns:a16="http://schemas.microsoft.com/office/drawing/2014/main" id="{886E81A0-2B47-4D70-8754-0E65C7624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5650" y="3905454"/>
            <a:ext cx="266700" cy="306927"/>
          </a:xfrm>
          <a:prstGeom prst="rect">
            <a:avLst/>
          </a:prstGeom>
        </p:spPr>
      </p:pic>
      <p:pic>
        <p:nvPicPr>
          <p:cNvPr id="18" name="Graphic 17" descr="Diamond outline">
            <a:extLst>
              <a:ext uri="{FF2B5EF4-FFF2-40B4-BE49-F238E27FC236}">
                <a16:creationId xmlns:a16="http://schemas.microsoft.com/office/drawing/2014/main" id="{34202133-4F65-49E3-BD4F-BC552D0D4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0" y="4328414"/>
            <a:ext cx="266700" cy="306927"/>
          </a:xfrm>
          <a:prstGeom prst="rect">
            <a:avLst/>
          </a:prstGeom>
        </p:spPr>
      </p:pic>
      <p:pic>
        <p:nvPicPr>
          <p:cNvPr id="19" name="Graphic 18" descr="Diamond outline">
            <a:extLst>
              <a:ext uri="{FF2B5EF4-FFF2-40B4-BE49-F238E27FC236}">
                <a16:creationId xmlns:a16="http://schemas.microsoft.com/office/drawing/2014/main" id="{00BFED37-71E2-409C-8C13-94FD96340F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5650" y="5195823"/>
            <a:ext cx="266700" cy="306927"/>
          </a:xfrm>
          <a:prstGeom prst="rect">
            <a:avLst/>
          </a:prstGeom>
        </p:spPr>
      </p:pic>
      <p:pic>
        <p:nvPicPr>
          <p:cNvPr id="20" name="Graphic 19" descr="Diamond outline">
            <a:extLst>
              <a:ext uri="{FF2B5EF4-FFF2-40B4-BE49-F238E27FC236}">
                <a16:creationId xmlns:a16="http://schemas.microsoft.com/office/drawing/2014/main" id="{86CBD1C9-5D5A-4B88-8CC7-ABF2441BF4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5650" y="5585653"/>
            <a:ext cx="266700" cy="306927"/>
          </a:xfrm>
          <a:prstGeom prst="rect">
            <a:avLst/>
          </a:prstGeom>
        </p:spPr>
      </p:pic>
      <p:pic>
        <p:nvPicPr>
          <p:cNvPr id="21" name="Graphic 20" descr="Diamond outline">
            <a:extLst>
              <a:ext uri="{FF2B5EF4-FFF2-40B4-BE49-F238E27FC236}">
                <a16:creationId xmlns:a16="http://schemas.microsoft.com/office/drawing/2014/main" id="{57C2E0BD-5F39-45A8-BA31-1442613F0F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5650" y="6153776"/>
            <a:ext cx="266700" cy="306928"/>
          </a:xfrm>
          <a:prstGeom prst="rect">
            <a:avLst/>
          </a:prstGeom>
        </p:spPr>
      </p:pic>
      <p:pic>
        <p:nvPicPr>
          <p:cNvPr id="22" name="Graphic 21" descr="Diamond outline">
            <a:extLst>
              <a:ext uri="{FF2B5EF4-FFF2-40B4-BE49-F238E27FC236}">
                <a16:creationId xmlns:a16="http://schemas.microsoft.com/office/drawing/2014/main" id="{2D69BFBA-58FC-4384-B3C7-3A088DCFF7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0" y="6578235"/>
            <a:ext cx="266700" cy="317162"/>
          </a:xfrm>
          <a:prstGeom prst="rect">
            <a:avLst/>
          </a:prstGeom>
        </p:spPr>
      </p:pic>
      <p:pic>
        <p:nvPicPr>
          <p:cNvPr id="23" name="Graphic 22" descr="Diamond outline">
            <a:extLst>
              <a:ext uri="{FF2B5EF4-FFF2-40B4-BE49-F238E27FC236}">
                <a16:creationId xmlns:a16="http://schemas.microsoft.com/office/drawing/2014/main" id="{A8762BF8-03A7-4493-9AC5-758F1AA11E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0" y="6994575"/>
            <a:ext cx="266700" cy="306929"/>
          </a:xfrm>
          <a:prstGeom prst="rect">
            <a:avLst/>
          </a:prstGeom>
        </p:spPr>
      </p:pic>
      <p:pic>
        <p:nvPicPr>
          <p:cNvPr id="24" name="Graphic 23" descr="Diamond outline">
            <a:extLst>
              <a:ext uri="{FF2B5EF4-FFF2-40B4-BE49-F238E27FC236}">
                <a16:creationId xmlns:a16="http://schemas.microsoft.com/office/drawing/2014/main" id="{CBB06126-D1CC-49B7-9853-D8C1AAEF6E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0" y="7409486"/>
            <a:ext cx="266700" cy="306928"/>
          </a:xfrm>
          <a:prstGeom prst="rect">
            <a:avLst/>
          </a:prstGeom>
        </p:spPr>
      </p:pic>
      <p:pic>
        <p:nvPicPr>
          <p:cNvPr id="25" name="Graphic 24" descr="Diamond outline">
            <a:extLst>
              <a:ext uri="{FF2B5EF4-FFF2-40B4-BE49-F238E27FC236}">
                <a16:creationId xmlns:a16="http://schemas.microsoft.com/office/drawing/2014/main" id="{DEC041C3-5AA2-4B90-8B97-E2839877C7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0" y="7689396"/>
            <a:ext cx="266700" cy="30692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93CF77C4-FD45-478B-B876-1E2579828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1900"/>
            <a:ext cx="1936749" cy="7073900"/>
          </a:xfrm>
          <a:prstGeom prst="rect">
            <a:avLst/>
          </a:prstGeom>
          <a:effectLst/>
        </p:spPr>
      </p:pic>
      <p:pic>
        <p:nvPicPr>
          <p:cNvPr id="30" name="Graphic 29" descr="Diamond outline">
            <a:extLst>
              <a:ext uri="{FF2B5EF4-FFF2-40B4-BE49-F238E27FC236}">
                <a16:creationId xmlns:a16="http://schemas.microsoft.com/office/drawing/2014/main" id="{08BC2B71-4C09-48CA-B21D-622A1090DD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0" y="7954288"/>
            <a:ext cx="266700" cy="306928"/>
          </a:xfrm>
          <a:prstGeom prst="rect">
            <a:avLst/>
          </a:prstGeom>
        </p:spPr>
      </p:pic>
      <p:sp>
        <p:nvSpPr>
          <p:cNvPr id="26" name="TextBox 25">
            <a:extLst>
              <a:ext uri="{FF2B5EF4-FFF2-40B4-BE49-F238E27FC236}">
                <a16:creationId xmlns:a16="http://schemas.microsoft.com/office/drawing/2014/main" id="{7393D908-F88B-429C-ACDE-7910A7D85AF7}"/>
              </a:ext>
            </a:extLst>
          </p:cNvPr>
          <p:cNvSpPr txBox="1"/>
          <p:nvPr/>
        </p:nvSpPr>
        <p:spPr>
          <a:xfrm>
            <a:off x="5851166" y="8585200"/>
            <a:ext cx="876650" cy="369332"/>
          </a:xfrm>
          <a:prstGeom prst="rect">
            <a:avLst/>
          </a:prstGeom>
          <a:noFill/>
        </p:spPr>
        <p:txBody>
          <a:bodyPr wrap="none" rtlCol="0">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5</a:t>
            </a:r>
          </a:p>
        </p:txBody>
      </p:sp>
    </p:spTree>
    <p:extLst>
      <p:ext uri="{BB962C8B-B14F-4D97-AF65-F5344CB8AC3E}">
        <p14:creationId xmlns:p14="http://schemas.microsoft.com/office/powerpoint/2010/main" val="281475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A6C50B3-E1DC-4892-90A5-200CEC2D3702}"/>
              </a:ext>
            </a:extLst>
          </p:cNvPr>
          <p:cNvSpPr>
            <a:spLocks noGrp="1"/>
          </p:cNvSpPr>
          <p:nvPr>
            <p:ph type="title"/>
          </p:nvPr>
        </p:nvSpPr>
        <p:spPr>
          <a:xfrm>
            <a:off x="510382" y="299454"/>
            <a:ext cx="5961061" cy="912387"/>
          </a:xfrm>
        </p:spPr>
        <p:txBody>
          <a:bodyPr>
            <a:noAutofit/>
          </a:bodyPr>
          <a:lstStyle/>
          <a:p>
            <a:pPr algn="ctr"/>
            <a:r>
              <a:rPr lang="en-GB" sz="2000" b="1" dirty="0">
                <a:solidFill>
                  <a:schemeClr val="accent1"/>
                </a:solidFill>
                <a:latin typeface="Tahoma" panose="020B0604030504040204" pitchFamily="34" charset="0"/>
                <a:ea typeface="Tahoma" panose="020B0604030504040204" pitchFamily="34" charset="0"/>
                <a:cs typeface="Tahoma" panose="020B0604030504040204" pitchFamily="34" charset="0"/>
              </a:rPr>
              <a:t>Using our framework to improve outcomes for children, young people and their families  </a:t>
            </a:r>
          </a:p>
        </p:txBody>
      </p:sp>
      <p:sp>
        <p:nvSpPr>
          <p:cNvPr id="4" name="Text Placeholder 3">
            <a:extLst>
              <a:ext uri="{FF2B5EF4-FFF2-40B4-BE49-F238E27FC236}">
                <a16:creationId xmlns:a16="http://schemas.microsoft.com/office/drawing/2014/main" id="{66C758E1-C7B3-4F66-A5A7-2D99E104AD44}"/>
              </a:ext>
            </a:extLst>
          </p:cNvPr>
          <p:cNvSpPr>
            <a:spLocks noGrp="1"/>
          </p:cNvSpPr>
          <p:nvPr>
            <p:ph sz="half" idx="1"/>
          </p:nvPr>
        </p:nvSpPr>
        <p:spPr>
          <a:xfrm>
            <a:off x="330201" y="1576733"/>
            <a:ext cx="2862753" cy="6636703"/>
          </a:xfrm>
        </p:spPr>
        <p:txBody>
          <a:bodyPr>
            <a:normAutofit fontScale="25000" lnSpcReduction="20000"/>
          </a:bodyPr>
          <a:lstStyle/>
          <a:p>
            <a:pPr marL="0" indent="0">
              <a:lnSpc>
                <a:spcPts val="1400"/>
              </a:lnSpc>
              <a:spcBef>
                <a:spcPts val="600"/>
              </a:spcBef>
              <a:spcAft>
                <a:spcPts val="700"/>
              </a:spcAft>
              <a:buNone/>
              <a:tabLst>
                <a:tab pos="320040" algn="l"/>
                <a:tab pos="767715" algn="l"/>
                <a:tab pos="457200" algn="l"/>
              </a:tabLst>
            </a:pPr>
            <a:r>
              <a:rPr lang="en-GB" sz="4400" b="1" dirty="0">
                <a:solidFill>
                  <a:srgbClr val="203864"/>
                </a:solidFill>
                <a:effectLst/>
                <a:latin typeface="Tahoma" panose="020B0604030504040204" pitchFamily="34" charset="0"/>
                <a:ea typeface="Tahoma" panose="020B0604030504040204" pitchFamily="34" charset="0"/>
                <a:cs typeface="Tahoma" panose="020B0604030504040204" pitchFamily="34" charset="0"/>
              </a:rPr>
              <a:t>Audits</a:t>
            </a:r>
            <a:endParaRPr lang="en-GB" sz="4400" b="1" dirty="0">
              <a:effectLst/>
              <a:latin typeface="Tahoma" panose="020B0604030504040204" pitchFamily="34" charset="0"/>
              <a:ea typeface="Tahoma" panose="020B0604030504040204" pitchFamily="34" charset="0"/>
              <a:cs typeface="Tahoma" panose="020B0604030504040204" pitchFamily="34" charset="0"/>
            </a:endParaRPr>
          </a:p>
          <a:p>
            <a:pPr marL="0" indent="0">
              <a:lnSpc>
                <a:spcPts val="1400"/>
              </a:lnSpc>
              <a:spcBef>
                <a:spcPts val="300"/>
              </a:spcBef>
              <a:spcAft>
                <a:spcPts val="300"/>
              </a:spcAft>
              <a:buNone/>
            </a:pPr>
            <a:r>
              <a:rPr lang="en-GB" sz="4400" dirty="0">
                <a:solidFill>
                  <a:srgbClr val="203864"/>
                </a:solidFill>
                <a:effectLst/>
                <a:latin typeface="Tahoma" panose="020B0604030504040204" pitchFamily="34" charset="0"/>
                <a:ea typeface="Tahoma" panose="020B0604030504040204" pitchFamily="34" charset="0"/>
                <a:cs typeface="Tahoma" panose="020B0604030504040204" pitchFamily="34" charset="0"/>
              </a:rPr>
              <a:t>Partnership audits include single and multi-agency audits. The audits may be thematic or focus on a specific area of safeguarding. Hearing the </a:t>
            </a:r>
            <a:r>
              <a:rPr lang="en-GB" sz="4400" b="1" dirty="0">
                <a:solidFill>
                  <a:srgbClr val="203864"/>
                </a:solidFill>
                <a:effectLst/>
                <a:latin typeface="Tahoma" panose="020B0604030504040204" pitchFamily="34" charset="0"/>
                <a:ea typeface="Tahoma" panose="020B0604030504040204" pitchFamily="34" charset="0"/>
                <a:cs typeface="Tahoma" panose="020B0604030504040204" pitchFamily="34" charset="0"/>
              </a:rPr>
              <a:t>voice of children and their families and practitioners </a:t>
            </a:r>
            <a:r>
              <a:rPr lang="en-GB" sz="4400" dirty="0">
                <a:solidFill>
                  <a:srgbClr val="203864"/>
                </a:solidFill>
                <a:latin typeface="Tahoma" panose="020B0604030504040204" pitchFamily="34" charset="0"/>
                <a:ea typeface="Tahoma" panose="020B0604030504040204" pitchFamily="34" charset="0"/>
                <a:cs typeface="Tahoma" panose="020B0604030504040204" pitchFamily="34" charset="0"/>
              </a:rPr>
              <a:t>must</a:t>
            </a:r>
            <a:r>
              <a:rPr lang="en-GB" sz="44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be integral to audit work. This includes reflecting on </a:t>
            </a:r>
            <a:r>
              <a:rPr lang="en-GB" sz="4400" dirty="0">
                <a:solidFill>
                  <a:srgbClr val="203864"/>
                </a:solidFill>
                <a:latin typeface="Tahoma" panose="020B0604030504040204" pitchFamily="34" charset="0"/>
                <a:ea typeface="Tahoma" panose="020B0604030504040204" pitchFamily="34" charset="0"/>
                <a:cs typeface="Tahoma" panose="020B0604030504040204" pitchFamily="34" charset="0"/>
              </a:rPr>
              <a:t>children's and families’</a:t>
            </a:r>
            <a:r>
              <a:rPr lang="en-GB" sz="4400" dirty="0">
                <a:solidFill>
                  <a:srgbClr val="203864"/>
                </a:solidFill>
                <a:effectLst/>
                <a:latin typeface="Tahoma" panose="020B0604030504040204" pitchFamily="34" charset="0"/>
                <a:ea typeface="Tahoma" panose="020B0604030504040204" pitchFamily="34" charset="0"/>
                <a:cs typeface="Tahoma" panose="020B0604030504040204" pitchFamily="34" charset="0"/>
              </a:rPr>
              <a:t> daily lived experience, identity and intersecting strengths and needs. This enables enhanced real time learning for practitioners, richer learning for the Partnership and more focussed recommendations for change. </a:t>
            </a:r>
            <a:endParaRPr lang="en-GB" sz="4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ts val="1400"/>
              </a:lnSpc>
              <a:spcBef>
                <a:spcPts val="600"/>
              </a:spcBef>
              <a:spcAft>
                <a:spcPts val="700"/>
              </a:spcAft>
              <a:buNone/>
              <a:tabLst>
                <a:tab pos="320040" algn="l"/>
                <a:tab pos="767715" algn="l"/>
                <a:tab pos="457200" algn="l"/>
              </a:tabLst>
            </a:pPr>
            <a:r>
              <a:rPr lang="en-GB" sz="4400" b="1" dirty="0">
                <a:solidFill>
                  <a:srgbClr val="203864"/>
                </a:solidFill>
                <a:effectLst/>
                <a:latin typeface="Tahoma" panose="020B0604030504040204" pitchFamily="34" charset="0"/>
                <a:ea typeface="Tahoma" panose="020B0604030504040204" pitchFamily="34" charset="0"/>
                <a:cs typeface="Tahoma" panose="020B0604030504040204" pitchFamily="34" charset="0"/>
              </a:rPr>
              <a:t>Section 11 Audits</a:t>
            </a:r>
            <a:endParaRPr lang="en-GB" sz="4400" b="1" dirty="0">
              <a:effectLst/>
              <a:latin typeface="Tahoma" panose="020B0604030504040204" pitchFamily="34" charset="0"/>
              <a:ea typeface="Tahoma" panose="020B0604030504040204" pitchFamily="34" charset="0"/>
              <a:cs typeface="Tahoma" panose="020B0604030504040204" pitchFamily="34" charset="0"/>
            </a:endParaRPr>
          </a:p>
          <a:p>
            <a:pPr marL="0" indent="0">
              <a:lnSpc>
                <a:spcPts val="1400"/>
              </a:lnSpc>
              <a:spcBef>
                <a:spcPts val="300"/>
              </a:spcBef>
              <a:spcAft>
                <a:spcPts val="300"/>
              </a:spcAft>
              <a:buNone/>
            </a:pPr>
            <a:r>
              <a:rPr lang="en-GB" sz="4400" dirty="0">
                <a:solidFill>
                  <a:srgbClr val="203864"/>
                </a:solidFill>
                <a:effectLst/>
                <a:latin typeface="Tahoma" panose="020B0604030504040204" pitchFamily="34" charset="0"/>
                <a:ea typeface="Tahoma" panose="020B0604030504040204" pitchFamily="34" charset="0"/>
                <a:cs typeface="Tahoma" panose="020B0604030504040204" pitchFamily="34" charset="0"/>
              </a:rPr>
              <a:t>As part of the assurance of their duties under section 11 (s11) of the Children Act 2004 key organisations must have regard to the need to safeguard and promote the welfare of children when discharging their functions</a:t>
            </a:r>
            <a:r>
              <a:rPr lang="en-GB" sz="4400" dirty="0">
                <a:solidFill>
                  <a:srgbClr val="203864"/>
                </a:solidFill>
                <a:latin typeface="Tahoma" panose="020B0604030504040204" pitchFamily="34" charset="0"/>
                <a:ea typeface="Tahoma" panose="020B0604030504040204" pitchFamily="34" charset="0"/>
                <a:cs typeface="Tahoma" panose="020B0604030504040204" pitchFamily="34" charset="0"/>
              </a:rPr>
              <a:t>. </a:t>
            </a:r>
            <a:r>
              <a:rPr lang="en-GB" sz="4400" dirty="0">
                <a:solidFill>
                  <a:srgbClr val="203864"/>
                </a:solidFill>
                <a:effectLst/>
                <a:latin typeface="Tahoma" panose="020B0604030504040204" pitchFamily="34" charset="0"/>
                <a:ea typeface="Tahoma" panose="020B0604030504040204" pitchFamily="34" charset="0"/>
                <a:cs typeface="Tahoma" panose="020B0604030504040204" pitchFamily="34" charset="0"/>
              </a:rPr>
              <a:t>S11 does not give agencies any new functions, nor does it override their existing functions. Instead, it requires organisations to demonstrate that the way they carry out their existing functions considers the need to safeguard and promote the welfare of children. The s11 process requires agencies to self-evaluate and provide assurances against core safeguarding standards.  </a:t>
            </a:r>
            <a:endParaRPr lang="en-GB" sz="4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ts val="1400"/>
              </a:lnSpc>
              <a:spcBef>
                <a:spcPts val="300"/>
              </a:spcBef>
              <a:spcAft>
                <a:spcPts val="300"/>
              </a:spcAft>
              <a:buNone/>
            </a:pPr>
            <a:r>
              <a:rPr lang="en-GB" sz="4400" dirty="0">
                <a:solidFill>
                  <a:srgbClr val="203864"/>
                </a:solidFill>
                <a:effectLst/>
                <a:latin typeface="Tahoma" panose="020B0604030504040204" pitchFamily="34" charset="0"/>
                <a:ea typeface="Tahoma" panose="020B0604030504040204" pitchFamily="34" charset="0"/>
                <a:cs typeface="Tahoma" panose="020B0604030504040204" pitchFamily="34" charset="0"/>
              </a:rPr>
              <a:t>A pan Sussex approach to collating and scrutinising information, is in place for agencies that work pan Sussex. The local s11 process is aligned to the pan Sussex approach for consistency. </a:t>
            </a:r>
            <a:endParaRPr lang="en-GB" sz="44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16" name="Content Placeholder 15">
            <a:extLst>
              <a:ext uri="{FF2B5EF4-FFF2-40B4-BE49-F238E27FC236}">
                <a16:creationId xmlns:a16="http://schemas.microsoft.com/office/drawing/2014/main" id="{EE5CCB76-24DA-4322-A00D-6C2739BE6DFD}"/>
              </a:ext>
            </a:extLst>
          </p:cNvPr>
          <p:cNvSpPr>
            <a:spLocks noGrp="1"/>
          </p:cNvSpPr>
          <p:nvPr>
            <p:ph sz="half" idx="2"/>
          </p:nvPr>
        </p:nvSpPr>
        <p:spPr>
          <a:xfrm>
            <a:off x="3516628" y="1553107"/>
            <a:ext cx="3011171" cy="4606394"/>
          </a:xfrm>
        </p:spPr>
        <p:txBody>
          <a:bodyPr>
            <a:normAutofit fontScale="25000" lnSpcReduction="20000"/>
          </a:bodyPr>
          <a:lstStyle/>
          <a:p>
            <a:pPr marL="0" indent="0">
              <a:lnSpc>
                <a:spcPts val="1400"/>
              </a:lnSpc>
              <a:spcBef>
                <a:spcPts val="600"/>
              </a:spcBef>
              <a:spcAft>
                <a:spcPts val="700"/>
              </a:spcAft>
              <a:buNone/>
              <a:tabLst>
                <a:tab pos="320040" algn="l"/>
                <a:tab pos="767715" algn="l"/>
                <a:tab pos="457200" algn="l"/>
              </a:tabLst>
            </a:pPr>
            <a:r>
              <a:rPr lang="en-GB" sz="4400" b="1" dirty="0">
                <a:solidFill>
                  <a:srgbClr val="203864"/>
                </a:solidFill>
                <a:latin typeface="Tahoma" panose="020B0604030504040204" pitchFamily="34" charset="0"/>
                <a:ea typeface="Tahoma" panose="020B0604030504040204" pitchFamily="34" charset="0"/>
                <a:cs typeface="Tahoma" panose="020B0604030504040204" pitchFamily="34" charset="0"/>
              </a:rPr>
              <a:t>Learning from Child Safeguarding Practice Reviews and Rapid Reviews </a:t>
            </a:r>
          </a:p>
          <a:p>
            <a:pPr marL="0" indent="0">
              <a:lnSpc>
                <a:spcPts val="1400"/>
              </a:lnSpc>
              <a:spcBef>
                <a:spcPts val="300"/>
              </a:spcBef>
              <a:spcAft>
                <a:spcPts val="300"/>
              </a:spcAft>
              <a:buNone/>
            </a:pPr>
            <a:r>
              <a:rPr lang="en-GB" sz="4400" dirty="0">
                <a:solidFill>
                  <a:srgbClr val="203864"/>
                </a:solidFill>
                <a:latin typeface="Tahoma" panose="020B0604030504040204" pitchFamily="34" charset="0"/>
                <a:ea typeface="Tahoma" panose="020B0604030504040204" pitchFamily="34" charset="0"/>
                <a:cs typeface="Tahoma" panose="020B0604030504040204" pitchFamily="34" charset="0"/>
              </a:rPr>
              <a:t>The Partnership has a statutory duty to undertake Rapid Reviews when a child dies or is seriously injured, and abuse or neglect are suspected, some of which will result in a Local Child Safeguarding Practice Review (LSCPR). Learning outcomes from these reviews are disseminated widely. Assurance is sought from partner agencies and tested (e.g. via audit and staff surveys) that learning is embedded into multi-agency practice. The WSSCP’s Case Review, Improvement and Assurance and Learning and Development Groups work together closely to ensure that this happens consistently.  </a:t>
            </a:r>
          </a:p>
          <a:p>
            <a:pPr marL="0" indent="0">
              <a:lnSpc>
                <a:spcPts val="1400"/>
              </a:lnSpc>
              <a:spcBef>
                <a:spcPts val="300"/>
              </a:spcBef>
              <a:spcAft>
                <a:spcPts val="300"/>
              </a:spcAft>
              <a:buNone/>
            </a:pPr>
            <a:r>
              <a:rPr lang="en-GB"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The Child Safeguarding Practice Review Panel’s </a:t>
            </a:r>
            <a:r>
              <a:rPr lang="en-GB"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4400" dirty="0">
                <a:solidFill>
                  <a:srgbClr val="203864"/>
                </a:solidFill>
                <a:latin typeface="Tahoma" panose="020B0604030504040204" pitchFamily="34" charset="0"/>
                <a:ea typeface="Tahoma" panose="020B0604030504040204" pitchFamily="34" charset="0"/>
                <a:cs typeface="Tahoma" panose="020B0604030504040204" pitchFamily="34" charset="0"/>
              </a:rPr>
              <a:t>(National Panel) reports and briefings provide important learning and challenge to Safeguarding Children Partnerships to improve their systems and practice. </a:t>
            </a:r>
          </a:p>
          <a:p>
            <a:pPr marL="0" indent="0">
              <a:buNone/>
            </a:pPr>
            <a:endParaRPr lang="en-GB" dirty="0"/>
          </a:p>
        </p:txBody>
      </p:sp>
      <p:sp>
        <p:nvSpPr>
          <p:cNvPr id="6" name="TextBox 5">
            <a:extLst>
              <a:ext uri="{FF2B5EF4-FFF2-40B4-BE49-F238E27FC236}">
                <a16:creationId xmlns:a16="http://schemas.microsoft.com/office/drawing/2014/main" id="{7784CFD7-8B4B-423C-9398-16830099865B}"/>
              </a:ext>
            </a:extLst>
          </p:cNvPr>
          <p:cNvSpPr txBox="1"/>
          <p:nvPr/>
        </p:nvSpPr>
        <p:spPr>
          <a:xfrm>
            <a:off x="0" y="8388352"/>
            <a:ext cx="6858000" cy="912387"/>
          </a:xfrm>
          <a:prstGeom prst="rect">
            <a:avLst/>
          </a:prstGeom>
          <a:solidFill>
            <a:schemeClr val="accent1">
              <a:lumMod val="60000"/>
              <a:lumOff val="40000"/>
            </a:schemeClr>
          </a:solidFill>
        </p:spPr>
        <p:txBody>
          <a:bodyPr wrap="square" rtlCol="0">
            <a:spAutoFit/>
          </a:bodyPr>
          <a:lstStyle/>
          <a:p>
            <a:endParaRPr lang="en-GB" dirty="0"/>
          </a:p>
        </p:txBody>
      </p:sp>
      <p:pic>
        <p:nvPicPr>
          <p:cNvPr id="23" name="Graphic 22" descr="Diamond outline">
            <a:extLst>
              <a:ext uri="{FF2B5EF4-FFF2-40B4-BE49-F238E27FC236}">
                <a16:creationId xmlns:a16="http://schemas.microsoft.com/office/drawing/2014/main" id="{88E5A0F3-C3E5-4F7F-80D2-DCE5F2EFE4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94" y="1576732"/>
            <a:ext cx="326331" cy="312426"/>
          </a:xfrm>
          <a:prstGeom prst="rect">
            <a:avLst/>
          </a:prstGeom>
        </p:spPr>
      </p:pic>
      <p:pic>
        <p:nvPicPr>
          <p:cNvPr id="24" name="Graphic 23" descr="Diamond outline">
            <a:extLst>
              <a:ext uri="{FF2B5EF4-FFF2-40B4-BE49-F238E27FC236}">
                <a16:creationId xmlns:a16="http://schemas.microsoft.com/office/drawing/2014/main" id="{3A11FAB2-9FD3-4BAC-95A1-D62BDA8535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4130" y="1576734"/>
            <a:ext cx="326331" cy="312426"/>
          </a:xfrm>
          <a:prstGeom prst="rect">
            <a:avLst/>
          </a:prstGeom>
        </p:spPr>
      </p:pic>
      <p:pic>
        <p:nvPicPr>
          <p:cNvPr id="25" name="Picture 24">
            <a:extLst>
              <a:ext uri="{FF2B5EF4-FFF2-40B4-BE49-F238E27FC236}">
                <a16:creationId xmlns:a16="http://schemas.microsoft.com/office/drawing/2014/main" id="{C7C44A04-D1EB-4607-9705-1075F6A13404}"/>
              </a:ext>
            </a:extLst>
          </p:cNvPr>
          <p:cNvPicPr>
            <a:picLocks noChangeAspect="1"/>
          </p:cNvPicPr>
          <p:nvPr/>
        </p:nvPicPr>
        <p:blipFill>
          <a:blip r:embed="rId6"/>
          <a:stretch>
            <a:fillRect/>
          </a:stretch>
        </p:blipFill>
        <p:spPr>
          <a:xfrm>
            <a:off x="9587553" y="7419290"/>
            <a:ext cx="1610435" cy="912387"/>
          </a:xfrm>
          <a:prstGeom prst="rect">
            <a:avLst/>
          </a:prstGeom>
        </p:spPr>
      </p:pic>
      <p:sp>
        <p:nvSpPr>
          <p:cNvPr id="10" name="TextBox 9">
            <a:extLst>
              <a:ext uri="{FF2B5EF4-FFF2-40B4-BE49-F238E27FC236}">
                <a16:creationId xmlns:a16="http://schemas.microsoft.com/office/drawing/2014/main" id="{D65EE5D2-94EE-4EA8-8170-B2C2AE3DDC32}"/>
              </a:ext>
            </a:extLst>
          </p:cNvPr>
          <p:cNvSpPr txBox="1"/>
          <p:nvPr/>
        </p:nvSpPr>
        <p:spPr>
          <a:xfrm>
            <a:off x="5851166" y="8585200"/>
            <a:ext cx="876650" cy="369332"/>
          </a:xfrm>
          <a:prstGeom prst="rect">
            <a:avLst/>
          </a:prstGeom>
          <a:noFill/>
        </p:spPr>
        <p:txBody>
          <a:bodyPr wrap="none" rtlCol="0">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6</a:t>
            </a:r>
          </a:p>
        </p:txBody>
      </p:sp>
      <p:sp>
        <p:nvSpPr>
          <p:cNvPr id="2" name="TextBox 1">
            <a:extLst>
              <a:ext uri="{FF2B5EF4-FFF2-40B4-BE49-F238E27FC236}">
                <a16:creationId xmlns:a16="http://schemas.microsoft.com/office/drawing/2014/main" id="{234AE621-DA41-3F7E-F648-A2D197AD501D}"/>
              </a:ext>
            </a:extLst>
          </p:cNvPr>
          <p:cNvSpPr txBox="1"/>
          <p:nvPr/>
        </p:nvSpPr>
        <p:spPr>
          <a:xfrm>
            <a:off x="3520095" y="5987035"/>
            <a:ext cx="2189811" cy="2230804"/>
          </a:xfrm>
          <a:prstGeom prst="rect">
            <a:avLst/>
          </a:prstGeom>
          <a:noFill/>
        </p:spPr>
        <p:txBody>
          <a:bodyPr wrap="square" rtlCol="0">
            <a:spAutoFit/>
          </a:bodyPr>
          <a:lstStyle/>
          <a:p>
            <a:pPr marL="0" indent="0">
              <a:lnSpc>
                <a:spcPts val="1400"/>
              </a:lnSpc>
              <a:spcBef>
                <a:spcPts val="300"/>
              </a:spcBef>
              <a:spcAft>
                <a:spcPts val="300"/>
              </a:spcAft>
              <a:buNone/>
            </a:pPr>
            <a:r>
              <a:rPr lang="en-GB" sz="1100" dirty="0">
                <a:solidFill>
                  <a:srgbClr val="203864"/>
                </a:solidFill>
                <a:latin typeface="Tahoma" panose="020B0604030504040204" pitchFamily="34" charset="0"/>
                <a:ea typeface="Tahoma" panose="020B0604030504040204" pitchFamily="34" charset="0"/>
                <a:cs typeface="Tahoma" panose="020B0604030504040204" pitchFamily="34" charset="0"/>
              </a:rPr>
              <a:t>Learning from other Partnerships and Boards, research, statistical neighbours and local intelligence supports our development as an outward facing and ambitious Partnership. This approach together with ensuring a solid foundation of core safeguarding practice is in place will underpin the Partnership journey to excellence.</a:t>
            </a:r>
          </a:p>
        </p:txBody>
      </p:sp>
      <p:pic>
        <p:nvPicPr>
          <p:cNvPr id="5" name="Picture 4" descr="A close-up of hands stacked on top of each other&#10;&#10;Description automatically generated with medium confidence">
            <a:extLst>
              <a:ext uri="{FF2B5EF4-FFF2-40B4-BE49-F238E27FC236}">
                <a16:creationId xmlns:a16="http://schemas.microsoft.com/office/drawing/2014/main" id="{442AD677-2BBE-6816-954B-E0D1BD052E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709906" y="6159501"/>
            <a:ext cx="1017910" cy="1878584"/>
          </a:xfrm>
          <a:prstGeom prst="rect">
            <a:avLst/>
          </a:prstGeom>
        </p:spPr>
      </p:pic>
    </p:spTree>
    <p:extLst>
      <p:ext uri="{BB962C8B-B14F-4D97-AF65-F5344CB8AC3E}">
        <p14:creationId xmlns:p14="http://schemas.microsoft.com/office/powerpoint/2010/main" val="229085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5E0F80C-2C25-4BDF-A606-AE9B1551A7F3}"/>
              </a:ext>
            </a:extLst>
          </p:cNvPr>
          <p:cNvSpPr>
            <a:spLocks noGrp="1"/>
          </p:cNvSpPr>
          <p:nvPr>
            <p:ph type="title"/>
          </p:nvPr>
        </p:nvSpPr>
        <p:spPr>
          <a:xfrm>
            <a:off x="0" y="3903260"/>
            <a:ext cx="2969537" cy="4914456"/>
          </a:xfrm>
        </p:spPr>
        <p:txBody>
          <a:bodyPr>
            <a:normAutofit fontScale="90000"/>
          </a:bodyPr>
          <a:lstStyle/>
          <a:p>
            <a:pPr marL="457200" indent="-457200">
              <a:lnSpc>
                <a:spcPts val="1400"/>
              </a:lnSpc>
              <a:spcBef>
                <a:spcPts val="600"/>
              </a:spcBef>
              <a:spcAft>
                <a:spcPts val="700"/>
              </a:spcAft>
              <a:tabLst>
                <a:tab pos="320040" algn="l"/>
                <a:tab pos="767715" algn="l"/>
                <a:tab pos="457200" algn="l"/>
              </a:tabLst>
            </a:pPr>
            <a:r>
              <a:rPr lang="en-GB" sz="1200" b="1" dirty="0">
                <a:solidFill>
                  <a:srgbClr val="203864"/>
                </a:solidFill>
                <a:effectLst/>
                <a:latin typeface="Arial" panose="020B0604020202020204" pitchFamily="34" charset="0"/>
                <a:cs typeface="Arial" panose="020B0604020202020204" pitchFamily="34" charset="0"/>
              </a:rPr>
              <a:t>		Feedback</a:t>
            </a:r>
            <a:br>
              <a:rPr lang="en-GB" sz="1200" b="1" dirty="0">
                <a:effectLst/>
                <a:latin typeface="Arial" panose="020B0604020202020204" pitchFamily="34" charset="0"/>
                <a:cs typeface="Arial" panose="020B0604020202020204" pitchFamily="34" charset="0"/>
              </a:rPr>
            </a:br>
            <a:r>
              <a:rPr lang="en-GB" sz="1200"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Robust feedback processes that are well utilised provide more immediate evaluation of practice. These include compliments or complaints, escalations and planned feedback events with children and families. Developing collaborative processes with practitioners will enable a better flow between operational and strategic decision making and develop practice leadership that is distributed more effectively across the system. The Child Safeguarding Liaison Group will provide an additional opportunity to evaluate and test practice.</a:t>
            </a:r>
            <a:br>
              <a:rPr lang="en-GB" sz="1200" dirty="0">
                <a:effectLst/>
                <a:latin typeface="Arial" panose="020B0604020202020204" pitchFamily="34" charset="0"/>
                <a:ea typeface="Times New Roman" panose="02020603050405020304" pitchFamily="18" charset="0"/>
                <a:cs typeface="Arial" panose="020B0604020202020204" pitchFamily="34" charset="0"/>
              </a:rPr>
            </a:br>
            <a:r>
              <a:rPr lang="en-GB" sz="1200"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br>
              <a:rPr lang="en-GB" sz="1200" dirty="0">
                <a:effectLst/>
                <a:latin typeface="Arial" panose="020B0604020202020204" pitchFamily="34" charset="0"/>
                <a:ea typeface="Times New Roman" panose="02020603050405020304" pitchFamily="18" charset="0"/>
                <a:cs typeface="Arial" panose="020B0604020202020204" pitchFamily="34" charset="0"/>
              </a:rPr>
            </a:br>
            <a:r>
              <a:rPr lang="en-GB" sz="1200" b="1" dirty="0">
                <a:solidFill>
                  <a:srgbClr val="203864"/>
                </a:solidFill>
                <a:effectLst/>
                <a:latin typeface="Arial" panose="020B0604020202020204" pitchFamily="34" charset="0"/>
                <a:cs typeface="Arial" panose="020B0604020202020204" pitchFamily="34" charset="0"/>
              </a:rPr>
              <a:t>Performance Monitoring and Data</a:t>
            </a:r>
            <a:br>
              <a:rPr lang="en-GB" sz="1200" b="1" dirty="0">
                <a:effectLst/>
                <a:latin typeface="Arial" panose="020B0604020202020204" pitchFamily="34" charset="0"/>
                <a:cs typeface="Arial" panose="020B0604020202020204" pitchFamily="34" charset="0"/>
              </a:rPr>
            </a:br>
            <a:r>
              <a:rPr lang="en-GB" sz="1200" dirty="0">
                <a:solidFill>
                  <a:srgbClr val="203864"/>
                </a:solidFill>
                <a:latin typeface="Arial" panose="020B0604020202020204" pitchFamily="34" charset="0"/>
                <a:ea typeface="+mn-ea"/>
                <a:cs typeface="Arial" panose="020B0604020202020204" pitchFamily="34" charset="0"/>
              </a:rPr>
              <a:t>Ongoing analysis of data patterns and trends within the WSSCP performance scorecard provides valuable insights into the performance of the partnership in improving outcomes for children. Utilising local and national baselines and targets and comparative national and statistical neighbour data enables us to objectively measure our performance, assess the sustainability of good performance and detect potential issues, risks and opportunities to strengthen practice. Focussing our key performance measures on partnership priority areas and identified issues and risks enables us to maximise our impact for children in West Sussex.</a:t>
            </a:r>
            <a:br>
              <a:rPr lang="en-GB" sz="1200" dirty="0">
                <a:solidFill>
                  <a:srgbClr val="203864"/>
                </a:solidFill>
                <a:latin typeface="Arial" panose="020B0604020202020204" pitchFamily="34" charset="0"/>
                <a:ea typeface="+mn-ea"/>
                <a:cs typeface="Arial" panose="020B0604020202020204" pitchFamily="34" charset="0"/>
              </a:rPr>
            </a:br>
            <a:br>
              <a:rPr lang="en-GB" sz="1200" dirty="0">
                <a:solidFill>
                  <a:srgbClr val="203864"/>
                </a:solidFill>
                <a:latin typeface="Arial" panose="020B0604020202020204" pitchFamily="34" charset="0"/>
                <a:ea typeface="+mn-ea"/>
                <a:cs typeface="Arial" panose="020B0604020202020204" pitchFamily="34" charset="0"/>
              </a:rPr>
            </a:br>
            <a:br>
              <a:rPr lang="en-GB" sz="1200" dirty="0">
                <a:solidFill>
                  <a:srgbClr val="203864"/>
                </a:solidFill>
                <a:latin typeface="Arial" panose="020B0604020202020204" pitchFamily="34" charset="0"/>
                <a:ea typeface="+mn-ea"/>
                <a:cs typeface="Arial" panose="020B0604020202020204" pitchFamily="34" charset="0"/>
              </a:rPr>
            </a:br>
            <a:r>
              <a:rPr lang="en-GB" sz="1200" dirty="0">
                <a:solidFill>
                  <a:srgbClr val="203864"/>
                </a:solidFill>
                <a:latin typeface="Arial" panose="020B0604020202020204" pitchFamily="34" charset="0"/>
                <a:ea typeface="+mn-ea"/>
                <a:cs typeface="Arial" panose="020B0604020202020204" pitchFamily="34" charset="0"/>
              </a:rPr>
              <a:t> </a:t>
            </a:r>
            <a:br>
              <a:rPr lang="en-GB" sz="1200" dirty="0">
                <a:solidFill>
                  <a:srgbClr val="203864"/>
                </a:solidFill>
                <a:latin typeface="Arial" panose="020B0604020202020204" pitchFamily="34" charset="0"/>
                <a:ea typeface="+mn-ea"/>
                <a:cs typeface="Arial" panose="020B0604020202020204" pitchFamily="34" charset="0"/>
              </a:rPr>
            </a:br>
            <a:endParaRPr lang="en-GB" sz="1200" dirty="0">
              <a:solidFill>
                <a:srgbClr val="203864"/>
              </a:solidFill>
              <a:latin typeface="Arial" panose="020B0604020202020204" pitchFamily="34" charset="0"/>
              <a:ea typeface="+mn-ea"/>
              <a:cs typeface="Arial" panose="020B0604020202020204" pitchFamily="34" charset="0"/>
            </a:endParaRPr>
          </a:p>
        </p:txBody>
      </p:sp>
      <p:pic>
        <p:nvPicPr>
          <p:cNvPr id="19" name="Picture Placeholder 18">
            <a:extLst>
              <a:ext uri="{FF2B5EF4-FFF2-40B4-BE49-F238E27FC236}">
                <a16:creationId xmlns:a16="http://schemas.microsoft.com/office/drawing/2014/main" id="{F88F6F06-B84D-4F83-82B5-307EBE9744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828" b="5828"/>
          <a:stretch/>
        </p:blipFill>
        <p:spPr>
          <a:xfrm>
            <a:off x="3174999" y="1319348"/>
            <a:ext cx="3350350" cy="2032054"/>
          </a:xfrm>
        </p:spPr>
      </p:pic>
      <p:sp>
        <p:nvSpPr>
          <p:cNvPr id="6" name="TextBox 5">
            <a:extLst>
              <a:ext uri="{FF2B5EF4-FFF2-40B4-BE49-F238E27FC236}">
                <a16:creationId xmlns:a16="http://schemas.microsoft.com/office/drawing/2014/main" id="{7784CFD7-8B4B-423C-9398-16830099865B}"/>
              </a:ext>
            </a:extLst>
          </p:cNvPr>
          <p:cNvSpPr txBox="1"/>
          <p:nvPr/>
        </p:nvSpPr>
        <p:spPr>
          <a:xfrm>
            <a:off x="0" y="8231613"/>
            <a:ext cx="6858000" cy="912387"/>
          </a:xfrm>
          <a:prstGeom prst="rect">
            <a:avLst/>
          </a:prstGeom>
          <a:solidFill>
            <a:schemeClr val="accent1">
              <a:lumMod val="60000"/>
              <a:lumOff val="40000"/>
            </a:schemeClr>
          </a:solidFill>
        </p:spPr>
        <p:txBody>
          <a:bodyPr wrap="square" rtlCol="0">
            <a:spAutoFit/>
          </a:bodyPr>
          <a:lstStyle/>
          <a:p>
            <a:endParaRPr lang="en-GB" dirty="0"/>
          </a:p>
        </p:txBody>
      </p:sp>
      <p:pic>
        <p:nvPicPr>
          <p:cNvPr id="14" name="Graphic 13" descr="Diamond outline">
            <a:extLst>
              <a:ext uri="{FF2B5EF4-FFF2-40B4-BE49-F238E27FC236}">
                <a16:creationId xmlns:a16="http://schemas.microsoft.com/office/drawing/2014/main" id="{7018A62E-FC2D-44F9-9F55-FAFC69A6F9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0302" y="3903260"/>
            <a:ext cx="326331" cy="312426"/>
          </a:xfrm>
          <a:prstGeom prst="rect">
            <a:avLst/>
          </a:prstGeom>
        </p:spPr>
      </p:pic>
      <p:sp>
        <p:nvSpPr>
          <p:cNvPr id="7" name="Title 14">
            <a:extLst>
              <a:ext uri="{FF2B5EF4-FFF2-40B4-BE49-F238E27FC236}">
                <a16:creationId xmlns:a16="http://schemas.microsoft.com/office/drawing/2014/main" id="{4945D551-FBAE-4D83-9315-957FF20BB8CE}"/>
              </a:ext>
            </a:extLst>
          </p:cNvPr>
          <p:cNvSpPr txBox="1">
            <a:spLocks/>
          </p:cNvSpPr>
          <p:nvPr/>
        </p:nvSpPr>
        <p:spPr>
          <a:xfrm>
            <a:off x="0" y="57712"/>
            <a:ext cx="6988166" cy="91238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GB" sz="2000" b="1" dirty="0">
                <a:solidFill>
                  <a:schemeClr val="accent1"/>
                </a:solidFill>
                <a:latin typeface="Tahoma" panose="020B0604030504040204" pitchFamily="34" charset="0"/>
                <a:ea typeface="Tahoma" panose="020B0604030504040204" pitchFamily="34" charset="0"/>
                <a:cs typeface="Tahoma" panose="020B0604030504040204" pitchFamily="34" charset="0"/>
              </a:rPr>
              <a:t>Using our framework to improve outcomes for children, young people and their families (contd.)  </a:t>
            </a:r>
          </a:p>
        </p:txBody>
      </p:sp>
      <p:sp>
        <p:nvSpPr>
          <p:cNvPr id="17" name="TextBox 16">
            <a:extLst>
              <a:ext uri="{FF2B5EF4-FFF2-40B4-BE49-F238E27FC236}">
                <a16:creationId xmlns:a16="http://schemas.microsoft.com/office/drawing/2014/main" id="{2AF8E494-D86E-4821-B44B-16FA08DFA401}"/>
              </a:ext>
            </a:extLst>
          </p:cNvPr>
          <p:cNvSpPr txBox="1"/>
          <p:nvPr/>
        </p:nvSpPr>
        <p:spPr>
          <a:xfrm>
            <a:off x="3174999" y="3438603"/>
            <a:ext cx="3350350" cy="4832092"/>
          </a:xfrm>
          <a:prstGeom prst="rect">
            <a:avLst/>
          </a:prstGeom>
          <a:noFill/>
        </p:spPr>
        <p:txBody>
          <a:bodyPr wrap="square" rtlCol="0">
            <a:spAutoFit/>
          </a:bodyPr>
          <a:lstStyle/>
          <a:p>
            <a:r>
              <a:rPr lang="en-GB" sz="1100" b="1" dirty="0">
                <a:solidFill>
                  <a:srgbClr val="203864"/>
                </a:solidFill>
                <a:latin typeface="Arial" panose="020B0604020202020204" pitchFamily="34" charset="0"/>
                <a:cs typeface="Arial" panose="020B0604020202020204" pitchFamily="34" charset="0"/>
              </a:rPr>
              <a:t>Independent Scrutiny </a:t>
            </a:r>
          </a:p>
          <a:p>
            <a:r>
              <a:rPr lang="en-GB" sz="1100" dirty="0">
                <a:solidFill>
                  <a:srgbClr val="203864"/>
                </a:solidFill>
                <a:latin typeface="Arial" panose="020B0604020202020204" pitchFamily="34" charset="0"/>
                <a:cs typeface="Arial" panose="020B0604020202020204" pitchFamily="34" charset="0"/>
              </a:rPr>
              <a:t>Independent scrutiny is critical to provide assurance and understanding of the effectiveness of the WSSCP’s arrangements. </a:t>
            </a:r>
          </a:p>
          <a:p>
            <a:endParaRPr lang="en-GB" sz="1100" dirty="0">
              <a:solidFill>
                <a:srgbClr val="203864"/>
              </a:solidFill>
              <a:latin typeface="Arial" panose="020B0604020202020204" pitchFamily="34" charset="0"/>
              <a:cs typeface="Arial" panose="020B0604020202020204" pitchFamily="34" charset="0"/>
            </a:endParaRPr>
          </a:p>
          <a:p>
            <a:r>
              <a:rPr lang="en-GB" sz="1100" dirty="0">
                <a:solidFill>
                  <a:srgbClr val="203864"/>
                </a:solidFill>
                <a:latin typeface="Arial" panose="020B0604020202020204" pitchFamily="34" charset="0"/>
                <a:cs typeface="Arial" panose="020B0604020202020204" pitchFamily="34" charset="0"/>
              </a:rPr>
              <a:t>The WSSCP invites </a:t>
            </a:r>
            <a:r>
              <a:rPr lang="en-GB" sz="1100" b="1" dirty="0">
                <a:solidFill>
                  <a:srgbClr val="203864"/>
                </a:solidFill>
                <a:latin typeface="Arial" panose="020B0604020202020204" pitchFamily="34" charset="0"/>
                <a:cs typeface="Arial" panose="020B0604020202020204" pitchFamily="34" charset="0"/>
              </a:rPr>
              <a:t>Lay members </a:t>
            </a:r>
            <a:r>
              <a:rPr lang="en-GB" sz="1100" dirty="0">
                <a:solidFill>
                  <a:srgbClr val="203864"/>
                </a:solidFill>
                <a:latin typeface="Arial" panose="020B0604020202020204" pitchFamily="34" charset="0"/>
                <a:cs typeface="Arial" panose="020B0604020202020204" pitchFamily="34" charset="0"/>
              </a:rPr>
              <a:t>to represent the community’s voice because they are ideally placed to undertake this important work objectively. </a:t>
            </a:r>
            <a:r>
              <a:rPr lang="en-GB" sz="1100" b="1" dirty="0">
                <a:solidFill>
                  <a:srgbClr val="203864"/>
                </a:solidFill>
                <a:latin typeface="Arial" panose="020B0604020202020204" pitchFamily="34" charset="0"/>
                <a:cs typeface="Arial" panose="020B0604020202020204" pitchFamily="34" charset="0"/>
              </a:rPr>
              <a:t>Children and young people </a:t>
            </a:r>
            <a:r>
              <a:rPr lang="en-GB" sz="1100" dirty="0">
                <a:solidFill>
                  <a:srgbClr val="203864"/>
                </a:solidFill>
                <a:latin typeface="Arial" panose="020B0604020202020204" pitchFamily="34" charset="0"/>
                <a:cs typeface="Arial" panose="020B0604020202020204" pitchFamily="34" charset="0"/>
              </a:rPr>
              <a:t>and </a:t>
            </a:r>
            <a:r>
              <a:rPr lang="en-GB" sz="1100" b="1" dirty="0">
                <a:solidFill>
                  <a:srgbClr val="203864"/>
                </a:solidFill>
                <a:latin typeface="Arial" panose="020B0604020202020204" pitchFamily="34" charset="0"/>
                <a:cs typeface="Arial" panose="020B0604020202020204" pitchFamily="34" charset="0"/>
              </a:rPr>
              <a:t>peer reviews </a:t>
            </a:r>
            <a:r>
              <a:rPr lang="en-GB" sz="1100" dirty="0">
                <a:solidFill>
                  <a:srgbClr val="203864"/>
                </a:solidFill>
                <a:latin typeface="Arial" panose="020B0604020202020204" pitchFamily="34" charset="0"/>
                <a:cs typeface="Arial" panose="020B0604020202020204" pitchFamily="34" charset="0"/>
              </a:rPr>
              <a:t>are additional means of providing an alternative perspective and focus on the WSSCP’s performance. </a:t>
            </a:r>
          </a:p>
          <a:p>
            <a:endParaRPr lang="en-GB" sz="1100" dirty="0">
              <a:solidFill>
                <a:srgbClr val="203864"/>
              </a:solidFill>
              <a:latin typeface="Arial" panose="020B0604020202020204" pitchFamily="34" charset="0"/>
              <a:cs typeface="Arial" panose="020B0604020202020204" pitchFamily="34" charset="0"/>
            </a:endParaRPr>
          </a:p>
          <a:p>
            <a:r>
              <a:rPr lang="en-GB" sz="1100" dirty="0">
                <a:solidFill>
                  <a:srgbClr val="203864"/>
                </a:solidFill>
                <a:latin typeface="Arial" panose="020B0604020202020204" pitchFamily="34" charset="0"/>
                <a:cs typeface="Arial" panose="020B0604020202020204" pitchFamily="34" charset="0"/>
              </a:rPr>
              <a:t>The </a:t>
            </a:r>
            <a:r>
              <a:rPr lang="en-GB" sz="1100" b="1" dirty="0">
                <a:solidFill>
                  <a:srgbClr val="203864"/>
                </a:solidFill>
                <a:latin typeface="Arial" panose="020B0604020202020204" pitchFamily="34" charset="0"/>
                <a:cs typeface="Arial" panose="020B0604020202020204" pitchFamily="34" charset="0"/>
              </a:rPr>
              <a:t>Independent Scrutineer and Chair’s </a:t>
            </a:r>
            <a:r>
              <a:rPr lang="en-GB" sz="1100" dirty="0">
                <a:solidFill>
                  <a:srgbClr val="203864"/>
                </a:solidFill>
                <a:latin typeface="Arial" panose="020B0604020202020204" pitchFamily="34" charset="0"/>
                <a:cs typeface="Arial" panose="020B0604020202020204" pitchFamily="34" charset="0"/>
              </a:rPr>
              <a:t>role is to provide assurance to Lead Partners of the effectiveness of:</a:t>
            </a:r>
          </a:p>
          <a:p>
            <a:pPr marL="171450" indent="-171450">
              <a:buFont typeface="Arial" panose="020B0604020202020204" pitchFamily="34" charset="0"/>
              <a:buChar char="•"/>
            </a:pPr>
            <a:r>
              <a:rPr lang="en-GB" sz="1100" dirty="0">
                <a:solidFill>
                  <a:srgbClr val="203864"/>
                </a:solidFill>
                <a:latin typeface="Arial" panose="020B0604020202020204" pitchFamily="34" charset="0"/>
                <a:cs typeface="Arial" panose="020B0604020202020204" pitchFamily="34" charset="0"/>
              </a:rPr>
              <a:t>Arrangements to identify and review serious child safeguarding cases; </a:t>
            </a:r>
          </a:p>
          <a:p>
            <a:pPr marL="171450" indent="-171450">
              <a:buFont typeface="Arial" panose="020B0604020202020204" pitchFamily="34" charset="0"/>
              <a:buChar char="•"/>
            </a:pPr>
            <a:r>
              <a:rPr lang="en-GB" sz="1100" dirty="0">
                <a:solidFill>
                  <a:srgbClr val="203864"/>
                </a:solidFill>
                <a:latin typeface="Arial" panose="020B0604020202020204" pitchFamily="34" charset="0"/>
                <a:cs typeface="Arial" panose="020B0604020202020204" pitchFamily="34" charset="0"/>
              </a:rPr>
              <a:t>Providing objectivity and act as a constructive ‘critical friend’ promoting a culture of reflection and continuous improvement; </a:t>
            </a:r>
          </a:p>
          <a:p>
            <a:pPr marL="171450" indent="-171450">
              <a:buFont typeface="Arial" panose="020B0604020202020204" pitchFamily="34" charset="0"/>
              <a:buChar char="•"/>
            </a:pPr>
            <a:r>
              <a:rPr lang="en-GB" sz="1100" dirty="0">
                <a:solidFill>
                  <a:srgbClr val="203864"/>
                </a:solidFill>
                <a:latin typeface="Arial" panose="020B0604020202020204" pitchFamily="34" charset="0"/>
                <a:cs typeface="Arial" panose="020B0604020202020204" pitchFamily="34" charset="0"/>
              </a:rPr>
              <a:t>Evaluating how effectively - </a:t>
            </a:r>
          </a:p>
          <a:p>
            <a:r>
              <a:rPr lang="en-GB" sz="1100" dirty="0">
                <a:solidFill>
                  <a:srgbClr val="203864"/>
                </a:solidFill>
                <a:latin typeface="Arial" panose="020B0604020202020204" pitchFamily="34" charset="0"/>
                <a:cs typeface="Arial" panose="020B0604020202020204" pitchFamily="34" charset="0"/>
              </a:rPr>
              <a:t> (</a:t>
            </a:r>
            <a:r>
              <a:rPr lang="en-GB" sz="1100" dirty="0" err="1">
                <a:solidFill>
                  <a:srgbClr val="203864"/>
                </a:solidFill>
                <a:latin typeface="Arial" panose="020B0604020202020204" pitchFamily="34" charset="0"/>
                <a:cs typeface="Arial" panose="020B0604020202020204" pitchFamily="34" charset="0"/>
              </a:rPr>
              <a:t>i</a:t>
            </a:r>
            <a:r>
              <a:rPr lang="en-GB" sz="1100" dirty="0">
                <a:solidFill>
                  <a:srgbClr val="203864"/>
                </a:solidFill>
                <a:latin typeface="Arial" panose="020B0604020202020204" pitchFamily="34" charset="0"/>
                <a:cs typeface="Arial" panose="020B0604020202020204" pitchFamily="34" charset="0"/>
              </a:rPr>
              <a:t>) the arrangements are working for children and families, and practitioners and managers;</a:t>
            </a:r>
          </a:p>
          <a:p>
            <a:r>
              <a:rPr lang="en-GB" sz="1100" dirty="0">
                <a:solidFill>
                  <a:srgbClr val="203864"/>
                </a:solidFill>
                <a:latin typeface="Arial" panose="020B0604020202020204" pitchFamily="34" charset="0"/>
                <a:cs typeface="Arial" panose="020B0604020202020204" pitchFamily="34" charset="0"/>
              </a:rPr>
              <a:t> (ii) the safeguarding partners are providing strong leadership.</a:t>
            </a:r>
          </a:p>
          <a:p>
            <a:pPr marL="171450" indent="-171450">
              <a:buFont typeface="Arial" panose="020B0604020202020204" pitchFamily="34" charset="0"/>
              <a:buChar char="•"/>
            </a:pPr>
            <a:r>
              <a:rPr lang="en-GB" sz="1100" dirty="0">
                <a:solidFill>
                  <a:srgbClr val="203864"/>
                </a:solidFill>
                <a:latin typeface="Arial" panose="020B0604020202020204" pitchFamily="34" charset="0"/>
                <a:cs typeface="Arial" panose="020B0604020202020204" pitchFamily="34" charset="0"/>
              </a:rPr>
              <a:t>Reporting recommendations from their scrutiny and assurance activities to Lead Partners.</a:t>
            </a:r>
          </a:p>
        </p:txBody>
      </p:sp>
      <p:pic>
        <p:nvPicPr>
          <p:cNvPr id="22" name="Graphic 21" descr="Diamond outline">
            <a:extLst>
              <a:ext uri="{FF2B5EF4-FFF2-40B4-BE49-F238E27FC236}">
                <a16:creationId xmlns:a16="http://schemas.microsoft.com/office/drawing/2014/main" id="{6C13DB06-1FF3-4ADE-9346-A7E981CF4B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001" y="1304772"/>
            <a:ext cx="326331" cy="312426"/>
          </a:xfrm>
          <a:prstGeom prst="rect">
            <a:avLst/>
          </a:prstGeom>
        </p:spPr>
      </p:pic>
      <p:pic>
        <p:nvPicPr>
          <p:cNvPr id="24" name="Graphic 23" descr="Diamond outline">
            <a:extLst>
              <a:ext uri="{FF2B5EF4-FFF2-40B4-BE49-F238E27FC236}">
                <a16:creationId xmlns:a16="http://schemas.microsoft.com/office/drawing/2014/main" id="{8149FDD0-F455-41ED-A47C-92A241D853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001" y="4485801"/>
            <a:ext cx="326331" cy="312426"/>
          </a:xfrm>
          <a:prstGeom prst="rect">
            <a:avLst/>
          </a:prstGeom>
        </p:spPr>
      </p:pic>
      <p:pic>
        <p:nvPicPr>
          <p:cNvPr id="25" name="Graphic 24" descr="Diamond outline">
            <a:extLst>
              <a:ext uri="{FF2B5EF4-FFF2-40B4-BE49-F238E27FC236}">
                <a16:creationId xmlns:a16="http://schemas.microsoft.com/office/drawing/2014/main" id="{955CB965-1E0A-430F-A48E-1D2227D0C6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9103" y="3438603"/>
            <a:ext cx="326331" cy="312426"/>
          </a:xfrm>
          <a:prstGeom prst="rect">
            <a:avLst/>
          </a:prstGeom>
        </p:spPr>
      </p:pic>
      <p:sp>
        <p:nvSpPr>
          <p:cNvPr id="2" name="TextBox 1">
            <a:extLst>
              <a:ext uri="{FF2B5EF4-FFF2-40B4-BE49-F238E27FC236}">
                <a16:creationId xmlns:a16="http://schemas.microsoft.com/office/drawing/2014/main" id="{7FB4A7E1-9F9B-4C8A-A397-B0A4EF6061DD}"/>
              </a:ext>
            </a:extLst>
          </p:cNvPr>
          <p:cNvSpPr txBox="1"/>
          <p:nvPr/>
        </p:nvSpPr>
        <p:spPr>
          <a:xfrm>
            <a:off x="5851166" y="8585200"/>
            <a:ext cx="876650" cy="369332"/>
          </a:xfrm>
          <a:prstGeom prst="rect">
            <a:avLst/>
          </a:prstGeom>
          <a:noFill/>
        </p:spPr>
        <p:txBody>
          <a:bodyPr wrap="none" rtlCol="0">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7</a:t>
            </a:r>
          </a:p>
        </p:txBody>
      </p:sp>
    </p:spTree>
    <p:extLst>
      <p:ext uri="{BB962C8B-B14F-4D97-AF65-F5344CB8AC3E}">
        <p14:creationId xmlns:p14="http://schemas.microsoft.com/office/powerpoint/2010/main" val="325473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64544-BDA8-C23F-F4B5-18B378092DB9}"/>
              </a:ext>
            </a:extLst>
          </p:cNvPr>
          <p:cNvSpPr txBox="1"/>
          <p:nvPr/>
        </p:nvSpPr>
        <p:spPr>
          <a:xfrm>
            <a:off x="270570" y="2462962"/>
            <a:ext cx="2995017" cy="6201245"/>
          </a:xfrm>
          <a:prstGeom prst="rect">
            <a:avLst/>
          </a:prstGeom>
        </p:spPr>
        <p:txBody>
          <a:bodyPr vert="horz" lIns="91440" tIns="45720" rIns="91440" bIns="45720" rtlCol="0" anchor="t">
            <a:normAutofit/>
          </a:bodyPr>
          <a:lstStyle/>
          <a:p>
            <a:pPr defTabSz="685800">
              <a:lnSpc>
                <a:spcPct val="90000"/>
              </a:lnSpc>
              <a:spcAft>
                <a:spcPts val="600"/>
              </a:spcAft>
            </a:pPr>
            <a:endParaRPr lang="en-US" sz="1700" dirty="0"/>
          </a:p>
          <a:p>
            <a:pPr indent="-171450" defTabSz="685800">
              <a:lnSpc>
                <a:spcPct val="90000"/>
              </a:lnSpc>
              <a:spcAft>
                <a:spcPts val="600"/>
              </a:spcAft>
              <a:buFont typeface="Arial" panose="020B0604020202020204" pitchFamily="34" charset="0"/>
              <a:buChar char="•"/>
            </a:pPr>
            <a:endParaRPr lang="en-US" sz="1700" dirty="0"/>
          </a:p>
        </p:txBody>
      </p:sp>
      <p:pic>
        <p:nvPicPr>
          <p:cNvPr id="6" name="Picture 5">
            <a:extLst>
              <a:ext uri="{FF2B5EF4-FFF2-40B4-BE49-F238E27FC236}">
                <a16:creationId xmlns:a16="http://schemas.microsoft.com/office/drawing/2014/main" id="{D5298675-524E-31E4-61C2-ED89524D1EB8}"/>
              </a:ext>
            </a:extLst>
          </p:cNvPr>
          <p:cNvPicPr>
            <a:picLocks noChangeAspect="1"/>
          </p:cNvPicPr>
          <p:nvPr/>
        </p:nvPicPr>
        <p:blipFill rotWithShape="1">
          <a:blip r:embed="rId2">
            <a:extLst>
              <a:ext uri="{28A0092B-C50C-407E-A947-70E740481C1C}">
                <a14:useLocalDpi xmlns:a14="http://schemas.microsoft.com/office/drawing/2010/main" val="0"/>
              </a:ext>
            </a:extLst>
          </a:blip>
          <a:srcRect l="37638" r="36799"/>
          <a:stretch/>
        </p:blipFill>
        <p:spPr>
          <a:xfrm>
            <a:off x="3536157" y="1346200"/>
            <a:ext cx="3321843" cy="6885413"/>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7" name="TextBox 6">
            <a:extLst>
              <a:ext uri="{FF2B5EF4-FFF2-40B4-BE49-F238E27FC236}">
                <a16:creationId xmlns:a16="http://schemas.microsoft.com/office/drawing/2014/main" id="{92034046-0B7F-3DA1-C010-87D0523439CA}"/>
              </a:ext>
            </a:extLst>
          </p:cNvPr>
          <p:cNvSpPr txBox="1"/>
          <p:nvPr/>
        </p:nvSpPr>
        <p:spPr>
          <a:xfrm>
            <a:off x="0" y="8231613"/>
            <a:ext cx="6858000" cy="923330"/>
          </a:xfrm>
          <a:prstGeom prst="rect">
            <a:avLst/>
          </a:prstGeom>
          <a:solidFill>
            <a:schemeClr val="accent1">
              <a:lumMod val="60000"/>
              <a:lumOff val="40000"/>
            </a:schemeClr>
          </a:solidFill>
        </p:spPr>
        <p:txBody>
          <a:bodyPr wrap="square" rtlCol="0">
            <a:spAutoFit/>
          </a:bodyPr>
          <a:lstStyle/>
          <a:p>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8</a:t>
            </a:r>
          </a:p>
          <a:p>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B1FFF7A7-E46F-3C59-8865-0A02E35EE472}"/>
              </a:ext>
            </a:extLst>
          </p:cNvPr>
          <p:cNvSpPr txBox="1"/>
          <p:nvPr/>
        </p:nvSpPr>
        <p:spPr>
          <a:xfrm>
            <a:off x="-1" y="479793"/>
            <a:ext cx="6858000" cy="646331"/>
          </a:xfrm>
          <a:prstGeom prst="rect">
            <a:avLst/>
          </a:prstGeom>
          <a:noFill/>
        </p:spPr>
        <p:txBody>
          <a:bodyPr wrap="square">
            <a:spAutoFit/>
          </a:bodyPr>
          <a:lstStyle/>
          <a:p>
            <a:pPr algn="ctr"/>
            <a:r>
              <a:rPr lang="en-GB" sz="1800" b="1" dirty="0">
                <a:solidFill>
                  <a:schemeClr val="accent1"/>
                </a:solidFill>
                <a:latin typeface="Tahoma" panose="020B0604030504040204" pitchFamily="34" charset="0"/>
                <a:ea typeface="Tahoma" panose="020B0604030504040204" pitchFamily="34" charset="0"/>
                <a:cs typeface="Tahoma" panose="020B0604030504040204" pitchFamily="34" charset="0"/>
              </a:rPr>
              <a:t>Using our framework to improve outcomes for children, young people and their families (contd.)  </a:t>
            </a:r>
          </a:p>
        </p:txBody>
      </p:sp>
      <p:pic>
        <p:nvPicPr>
          <p:cNvPr id="10" name="Graphic 9" descr="Diamond outline">
            <a:extLst>
              <a:ext uri="{FF2B5EF4-FFF2-40B4-BE49-F238E27FC236}">
                <a16:creationId xmlns:a16="http://schemas.microsoft.com/office/drawing/2014/main" id="{A55503D0-5E4E-764E-1392-2F4D502CC7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99" y="1348680"/>
            <a:ext cx="326331" cy="312426"/>
          </a:xfrm>
          <a:prstGeom prst="rect">
            <a:avLst/>
          </a:prstGeom>
        </p:spPr>
      </p:pic>
      <p:sp>
        <p:nvSpPr>
          <p:cNvPr id="24" name="TextBox 23">
            <a:extLst>
              <a:ext uri="{FF2B5EF4-FFF2-40B4-BE49-F238E27FC236}">
                <a16:creationId xmlns:a16="http://schemas.microsoft.com/office/drawing/2014/main" id="{D995E6E5-BED2-B1A6-6642-0B14491D9D04}"/>
              </a:ext>
            </a:extLst>
          </p:cNvPr>
          <p:cNvSpPr txBox="1"/>
          <p:nvPr/>
        </p:nvSpPr>
        <p:spPr>
          <a:xfrm>
            <a:off x="428276" y="1346200"/>
            <a:ext cx="3107881" cy="7786747"/>
          </a:xfrm>
          <a:prstGeom prst="rect">
            <a:avLst/>
          </a:prstGeom>
          <a:noFill/>
        </p:spPr>
        <p:txBody>
          <a:bodyPr wrap="square">
            <a:spAutoFit/>
          </a:bodyPr>
          <a:lstStyle/>
          <a:p>
            <a:r>
              <a:rPr kumimoji="0" lang="en-GB" sz="1200" b="1"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Learning from others</a:t>
            </a:r>
          </a:p>
          <a:p>
            <a:br>
              <a:rPr kumimoji="0" lang="en-GB" sz="1200" b="1"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br>
            <a:r>
              <a:rPr lang="en-GB" sz="1100" b="1" kern="1200" dirty="0">
                <a:solidFill>
                  <a:srgbClr val="203864"/>
                </a:solidFill>
                <a:effectLst/>
                <a:latin typeface="Tahoma" panose="020B0604030504040204" pitchFamily="34" charset="0"/>
                <a:ea typeface="Tahoma" panose="020B0604030504040204" pitchFamily="34" charset="0"/>
                <a:cs typeface="Tahoma" panose="020B0604030504040204" pitchFamily="34" charset="0"/>
              </a:rPr>
              <a:t>National Research and briefings</a:t>
            </a:r>
            <a:br>
              <a:rPr kumimoji="0" lang="en-GB" sz="1100" b="1"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10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National Research </a:t>
            </a:r>
            <a:r>
              <a:rPr kumimoji="0" lang="en-GB" sz="11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will be shared by the WSSCP across the partnership to help us to identify opportunities to strengthen and improve our safeguarding arrangements. This includes:</a:t>
            </a:r>
            <a:br>
              <a:rPr kumimoji="0" lang="en-GB" sz="11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1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 Children’s Commissioners reports </a:t>
            </a:r>
          </a:p>
          <a:p>
            <a:pPr marL="171450" indent="-171450">
              <a:buFontTx/>
              <a:buChar char="-"/>
            </a:pPr>
            <a:r>
              <a:rPr lang="en-GB" sz="1100" dirty="0">
                <a:solidFill>
                  <a:srgbClr val="203864"/>
                </a:solidFill>
                <a:latin typeface="Tahoma" panose="020B0604030504040204" pitchFamily="34" charset="0"/>
                <a:ea typeface="Tahoma" panose="020B0604030504040204" pitchFamily="34" charset="0"/>
                <a:cs typeface="Tahoma" panose="020B0604030504040204" pitchFamily="34" charset="0"/>
              </a:rPr>
              <a:t>NSPCC briefings</a:t>
            </a:r>
          </a:p>
          <a:p>
            <a:pPr marL="171450" indent="-171450">
              <a:buFontTx/>
              <a:buChar char="-"/>
            </a:pPr>
            <a:r>
              <a:rPr lang="en-GB" sz="1100" dirty="0">
                <a:solidFill>
                  <a:srgbClr val="203864"/>
                </a:solidFill>
                <a:latin typeface="Tahoma" panose="020B0604030504040204" pitchFamily="34" charset="0"/>
                <a:ea typeface="Tahoma" panose="020B0604030504040204" pitchFamily="34" charset="0"/>
                <a:cs typeface="Tahoma" panose="020B0604030504040204" pitchFamily="34" charset="0"/>
              </a:rPr>
              <a:t>LCSPR repository – held on the NSPCC website </a:t>
            </a:r>
          </a:p>
          <a:p>
            <a:r>
              <a:rPr kumimoji="0" lang="en-GB" sz="11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 National reports of significance e.g. Independent Inquiry into Child Sexual Abuse (IICSA). </a:t>
            </a:r>
          </a:p>
          <a:p>
            <a:br>
              <a:rPr kumimoji="0" lang="en-GB" sz="1100" b="0" i="0" u="none" strike="noStrike" kern="1200" cap="none" spc="0" normalizeH="0" baseline="0" noProof="0" dirty="0">
                <a:ln>
                  <a:noFill/>
                </a:ln>
                <a:solidFill>
                  <a:srgbClr val="203864"/>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rPr>
            </a:br>
            <a:r>
              <a:rPr kumimoji="0" lang="en-GB" sz="1100" b="1"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Inspection Feedback (local and national) </a:t>
            </a:r>
            <a:r>
              <a:rPr kumimoji="0" lang="en-GB" sz="11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Independent scrutiny from national inspectorates including the Office for Standards in Education, Children's Services and Skills (Ofsted), the Care Quality Commission (CQC), Her Majesty's Inspectorate of Constabulary and Fire &amp; Rescue Services (HMRCFRS), Her Majesty's Inspectorate of Probation (HMIP) and others. These inspections are an important source of learning for the whole Partnership. </a:t>
            </a:r>
          </a:p>
          <a:p>
            <a:r>
              <a:rPr lang="en-GB" sz="1100" dirty="0">
                <a:solidFill>
                  <a:srgbClr val="203864"/>
                </a:solidFill>
                <a:latin typeface="Tahoma" panose="020B0604030504040204" pitchFamily="34" charset="0"/>
                <a:ea typeface="Tahoma" panose="020B0604030504040204" pitchFamily="34" charset="0"/>
                <a:cs typeface="Tahoma" panose="020B0604030504040204" pitchFamily="34" charset="0"/>
              </a:rPr>
              <a:t>Joint Targeted Area Inspection Reports (led by Ofsted, Care Quality Commission and His Majesty’s Inspectorate of Constabulary) are of particular significance in terms of multi-agency working. </a:t>
            </a:r>
            <a:br>
              <a:rPr kumimoji="0" lang="en-GB" sz="1100" b="0" i="0" u="none" strike="noStrike" kern="1200" cap="none" spc="0" normalizeH="0" baseline="0" noProof="0" dirty="0">
                <a:ln>
                  <a:noFill/>
                </a:ln>
                <a:solidFill>
                  <a:srgbClr val="203864"/>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rPr>
            </a:br>
            <a:br>
              <a:rPr kumimoji="0" lang="en-GB" sz="1100" b="0" i="0" u="none" strike="noStrike" kern="1200" cap="none" spc="0" normalizeH="0" baseline="0" noProof="0" dirty="0">
                <a:ln>
                  <a:noFill/>
                </a:ln>
                <a:solidFill>
                  <a:srgbClr val="203864"/>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rPr>
            </a:br>
            <a:r>
              <a:rPr kumimoji="0" lang="en-GB" sz="1100" b="1"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Learning from Peers</a:t>
            </a:r>
          </a:p>
          <a:p>
            <a:r>
              <a:rPr kumimoji="0" lang="en-GB" sz="11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Research and LCSPRs published by Safeguarding Children Partnership such as across Sussex learning from Local Child Safeguarding Practice Reviews and audit work, looking for opportunities to work collaboratively and share learning. </a:t>
            </a:r>
          </a:p>
          <a:p>
            <a:endParaRPr kumimoji="0" lang="en-GB" sz="11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GB" sz="1100" b="1" dirty="0">
              <a:solidFill>
                <a:srgbClr val="203864"/>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endParaRPr lang="en-GB" sz="1200" dirty="0">
              <a:solidFill>
                <a:srgbClr val="203864"/>
              </a:solidFill>
              <a:latin typeface="Tahoma" panose="020B0604030504040204" pitchFamily="34" charset="0"/>
              <a:ea typeface="Tahoma" panose="020B0604030504040204" pitchFamily="34" charset="0"/>
              <a:cs typeface="Tahoma" panose="020B0604030504040204" pitchFamily="34" charset="0"/>
            </a:endParaRPr>
          </a:p>
          <a:p>
            <a:br>
              <a:rPr kumimoji="0" lang="en-GB" sz="12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200" b="0" i="0" u="none" strike="noStrike" kern="1200" cap="none" spc="0" normalizeH="0" baseline="0" noProof="0" dirty="0">
                <a:ln>
                  <a:noFill/>
                </a:ln>
                <a:solidFill>
                  <a:srgbClr val="203864"/>
                </a:solidFill>
                <a:effectLst/>
                <a:uLnTx/>
                <a:uFillTx/>
                <a:latin typeface="Tahoma" panose="020B0604030504040204" pitchFamily="34" charset="0"/>
                <a:ea typeface="Tahoma" panose="020B0604030504040204" pitchFamily="34" charset="0"/>
                <a:cs typeface="Tahoma" panose="020B0604030504040204" pitchFamily="34" charset="0"/>
              </a:rPr>
              <a:t>	</a:t>
            </a:r>
            <a:endParaRPr lang="en-GB" dirty="0"/>
          </a:p>
        </p:txBody>
      </p:sp>
    </p:spTree>
    <p:extLst>
      <p:ext uri="{BB962C8B-B14F-4D97-AF65-F5344CB8AC3E}">
        <p14:creationId xmlns:p14="http://schemas.microsoft.com/office/powerpoint/2010/main" val="395906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D50D-36C6-470B-8967-8E61D7D71227}"/>
              </a:ext>
            </a:extLst>
          </p:cNvPr>
          <p:cNvSpPr>
            <a:spLocks noGrp="1"/>
          </p:cNvSpPr>
          <p:nvPr>
            <p:ph type="title"/>
          </p:nvPr>
        </p:nvSpPr>
        <p:spPr>
          <a:xfrm>
            <a:off x="374466" y="91864"/>
            <a:ext cx="5915025" cy="1098550"/>
          </a:xfrm>
        </p:spPr>
        <p:txBody>
          <a:bodyPr>
            <a:normAutofit/>
          </a:bodyPr>
          <a:lstStyle/>
          <a:p>
            <a:pPr algn="ctr"/>
            <a:r>
              <a:rPr lang="en-GB" sz="2000" b="1" dirty="0">
                <a:solidFill>
                  <a:schemeClr val="accent1"/>
                </a:solidFill>
                <a:latin typeface="Tahoma" panose="020B0604030504040204" pitchFamily="34" charset="0"/>
                <a:ea typeface="Tahoma" panose="020B0604030504040204" pitchFamily="34" charset="0"/>
                <a:cs typeface="Tahoma" panose="020B0604030504040204" pitchFamily="34" charset="0"/>
              </a:rPr>
              <a:t>A Culture of Continuous Learning </a:t>
            </a:r>
          </a:p>
        </p:txBody>
      </p:sp>
      <p:graphicFrame>
        <p:nvGraphicFramePr>
          <p:cNvPr id="7" name="Diagram 6">
            <a:extLst>
              <a:ext uri="{FF2B5EF4-FFF2-40B4-BE49-F238E27FC236}">
                <a16:creationId xmlns:a16="http://schemas.microsoft.com/office/drawing/2014/main" id="{AFC36D0B-10E4-4844-98CA-251B139F4099}"/>
              </a:ext>
            </a:extLst>
          </p:cNvPr>
          <p:cNvGraphicFramePr/>
          <p:nvPr>
            <p:extLst>
              <p:ext uri="{D42A27DB-BD31-4B8C-83A1-F6EECF244321}">
                <p14:modId xmlns:p14="http://schemas.microsoft.com/office/powerpoint/2010/main" val="4005845009"/>
              </p:ext>
            </p:extLst>
          </p:nvPr>
        </p:nvGraphicFramePr>
        <p:xfrm>
          <a:off x="185777" y="4102490"/>
          <a:ext cx="6440530" cy="3857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Diamond Suit outline">
            <a:extLst>
              <a:ext uri="{FF2B5EF4-FFF2-40B4-BE49-F238E27FC236}">
                <a16:creationId xmlns:a16="http://schemas.microsoft.com/office/drawing/2014/main" id="{CB20EBBA-BFF6-43D1-BB34-D05ECEB5D7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7452" y="4572000"/>
            <a:ext cx="3207147" cy="2984873"/>
          </a:xfrm>
          <a:prstGeom prst="rect">
            <a:avLst/>
          </a:prstGeom>
        </p:spPr>
      </p:pic>
      <p:sp>
        <p:nvSpPr>
          <p:cNvPr id="12" name="TextBox 11">
            <a:extLst>
              <a:ext uri="{FF2B5EF4-FFF2-40B4-BE49-F238E27FC236}">
                <a16:creationId xmlns:a16="http://schemas.microsoft.com/office/drawing/2014/main" id="{93EE2977-BA35-4B09-A397-7CA9D0BA1F5A}"/>
              </a:ext>
            </a:extLst>
          </p:cNvPr>
          <p:cNvSpPr txBox="1"/>
          <p:nvPr/>
        </p:nvSpPr>
        <p:spPr>
          <a:xfrm>
            <a:off x="2818764" y="5463072"/>
            <a:ext cx="1064525" cy="1169551"/>
          </a:xfrm>
          <a:prstGeom prst="rect">
            <a:avLst/>
          </a:prstGeom>
          <a:noFill/>
        </p:spPr>
        <p:txBody>
          <a:bodyPr wrap="square" rtlCol="0">
            <a:spAutoFit/>
          </a:bodyPr>
          <a:lstStyle/>
          <a:p>
            <a:pPr algn="ctr"/>
            <a:r>
              <a:rPr lang="en-GB" sz="1400" b="1" dirty="0">
                <a:solidFill>
                  <a:schemeClr val="accent2"/>
                </a:solidFill>
                <a:latin typeface="Arial" panose="020B0604020202020204" pitchFamily="34" charset="0"/>
                <a:cs typeface="Arial" panose="020B0604020202020204" pitchFamily="34" charset="0"/>
              </a:rPr>
              <a:t>Child centred systems and practice</a:t>
            </a:r>
          </a:p>
        </p:txBody>
      </p:sp>
      <p:sp>
        <p:nvSpPr>
          <p:cNvPr id="14" name="TextBox 13">
            <a:extLst>
              <a:ext uri="{FF2B5EF4-FFF2-40B4-BE49-F238E27FC236}">
                <a16:creationId xmlns:a16="http://schemas.microsoft.com/office/drawing/2014/main" id="{1E3271E4-C597-4343-A3CD-23C8F0C9857A}"/>
              </a:ext>
            </a:extLst>
          </p:cNvPr>
          <p:cNvSpPr txBox="1"/>
          <p:nvPr/>
        </p:nvSpPr>
        <p:spPr>
          <a:xfrm>
            <a:off x="499099" y="1052224"/>
            <a:ext cx="5915025" cy="3159326"/>
          </a:xfrm>
          <a:prstGeom prst="rect">
            <a:avLst/>
          </a:prstGeom>
          <a:noFill/>
        </p:spPr>
        <p:txBody>
          <a:bodyPr wrap="square">
            <a:spAutoFit/>
          </a:bodyPr>
          <a:lstStyle/>
          <a:p>
            <a:pPr>
              <a:lnSpc>
                <a:spcPts val="1400"/>
              </a:lnSpc>
              <a:spcBef>
                <a:spcPts val="300"/>
              </a:spcBef>
              <a:spcAft>
                <a:spcPts val="300"/>
              </a:spcAft>
            </a:pPr>
            <a:r>
              <a:rPr lang="en-GB" sz="1100" b="1" dirty="0">
                <a:solidFill>
                  <a:srgbClr val="203864"/>
                </a:solidFill>
                <a:effectLst/>
                <a:latin typeface="Tahoma" panose="020B0604030504040204" pitchFamily="34" charset="0"/>
                <a:ea typeface="Tahoma" panose="020B0604030504040204" pitchFamily="34" charset="0"/>
                <a:cs typeface="Tahoma" panose="020B0604030504040204" pitchFamily="34" charset="0"/>
              </a:rPr>
              <a:t>Our Approach to scrutiny</a:t>
            </a:r>
            <a:endParaRPr lang="en-GB" sz="1100" dirty="0">
              <a:effectLst/>
              <a:latin typeface="Tahoma" panose="020B0604030504040204" pitchFamily="34" charset="0"/>
              <a:ea typeface="Tahoma" panose="020B0604030504040204" pitchFamily="34" charset="0"/>
              <a:cs typeface="Tahoma" panose="020B0604030504040204" pitchFamily="34" charset="0"/>
            </a:endParaRPr>
          </a:p>
          <a:p>
            <a:pPr>
              <a:lnSpc>
                <a:spcPts val="1400"/>
              </a:lnSpc>
              <a:spcBef>
                <a:spcPts val="300"/>
              </a:spcBef>
              <a:spcAft>
                <a:spcPts val="300"/>
              </a:spcAft>
            </a:pPr>
            <a:r>
              <a:rPr lang="en-GB" sz="1100" dirty="0">
                <a:solidFill>
                  <a:srgbClr val="203864"/>
                </a:solidFill>
                <a:effectLst/>
                <a:latin typeface="Tahoma" panose="020B0604030504040204" pitchFamily="34" charset="0"/>
                <a:ea typeface="Tahoma" panose="020B0604030504040204" pitchFamily="34" charset="0"/>
                <a:cs typeface="Tahoma" panose="020B0604030504040204" pitchFamily="34" charset="0"/>
              </a:rPr>
              <a:t>Scrutiny is a multifaceted and systemic approach which brings together and triangulates evidence of single and multi-agency practice, identifies what is working well and where there are concerns in relation to multi-agency practice both at an operational and strategic level. </a:t>
            </a:r>
            <a:endParaRPr lang="en-GB" sz="1100" dirty="0">
              <a:effectLst/>
              <a:latin typeface="Tahoma" panose="020B0604030504040204" pitchFamily="34" charset="0"/>
              <a:ea typeface="Tahoma" panose="020B0604030504040204" pitchFamily="34" charset="0"/>
              <a:cs typeface="Tahoma" panose="020B0604030504040204" pitchFamily="34" charset="0"/>
            </a:endParaRPr>
          </a:p>
          <a:p>
            <a:pPr>
              <a:lnSpc>
                <a:spcPts val="1400"/>
              </a:lnSpc>
              <a:spcBef>
                <a:spcPts val="300"/>
              </a:spcBef>
              <a:spcAft>
                <a:spcPts val="300"/>
              </a:spcAft>
            </a:pPr>
            <a:r>
              <a:rPr lang="en-GB" sz="1100" dirty="0">
                <a:solidFill>
                  <a:srgbClr val="203864"/>
                </a:solidFill>
                <a:effectLst/>
                <a:latin typeface="Tahoma" panose="020B0604030504040204" pitchFamily="34" charset="0"/>
                <a:ea typeface="Tahoma" panose="020B0604030504040204" pitchFamily="34" charset="0"/>
                <a:cs typeface="Tahoma" panose="020B0604030504040204" pitchFamily="34" charset="0"/>
              </a:rPr>
              <a:t>It will also aid the Partnership’s understanding of what supports good safeguarding practice and barriers to improvement to ensure professionals are effectively improving outcomes for children and young people.</a:t>
            </a:r>
            <a:endParaRPr lang="en-GB" sz="1100" dirty="0">
              <a:effectLst/>
              <a:latin typeface="Tahoma" panose="020B0604030504040204" pitchFamily="34" charset="0"/>
              <a:ea typeface="Tahoma" panose="020B0604030504040204" pitchFamily="34" charset="0"/>
              <a:cs typeface="Tahoma" panose="020B0604030504040204" pitchFamily="34" charset="0"/>
            </a:endParaRPr>
          </a:p>
          <a:p>
            <a:pPr>
              <a:lnSpc>
                <a:spcPts val="1400"/>
              </a:lnSpc>
              <a:spcBef>
                <a:spcPts val="300"/>
              </a:spcBef>
              <a:spcAft>
                <a:spcPts val="300"/>
              </a:spcAft>
            </a:pPr>
            <a:r>
              <a:rPr lang="en-GB" sz="1800" b="1" dirty="0">
                <a:solidFill>
                  <a:srgbClr val="203864"/>
                </a:solidFill>
                <a:effectLst/>
                <a:latin typeface="Tahoma" panose="020B0604030504040204" pitchFamily="34" charset="0"/>
                <a:ea typeface="Tahoma" panose="020B0604030504040204" pitchFamily="34" charset="0"/>
                <a:cs typeface="Tahoma" panose="020B0604030504040204" pitchFamily="34" charset="0"/>
              </a:rPr>
              <a:t> </a:t>
            </a:r>
            <a:endParaRPr lang="en-GB" sz="1800" dirty="0">
              <a:effectLst/>
              <a:latin typeface="Tahoma" panose="020B0604030504040204" pitchFamily="34" charset="0"/>
              <a:ea typeface="Tahoma" panose="020B0604030504040204" pitchFamily="34" charset="0"/>
              <a:cs typeface="Tahoma" panose="020B0604030504040204" pitchFamily="34" charset="0"/>
            </a:endParaRPr>
          </a:p>
          <a:p>
            <a:pPr defTabSz="685800">
              <a:lnSpc>
                <a:spcPct val="90000"/>
              </a:lnSpc>
              <a:spcAft>
                <a:spcPts val="300"/>
              </a:spcAft>
              <a:buFont typeface="Arial" panose="020B0604020202020204" pitchFamily="34" charset="0"/>
            </a:pPr>
            <a:r>
              <a:rPr lang="en-GB" sz="11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Learning Culture</a:t>
            </a:r>
            <a:r>
              <a:rPr lang="en-GB"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a:t>
            </a:r>
          </a:p>
          <a:p>
            <a:pPr defTabSz="685800">
              <a:lnSpc>
                <a:spcPct val="90000"/>
              </a:lnSpc>
              <a:spcAft>
                <a:spcPts val="300"/>
              </a:spcAft>
              <a:buFont typeface="Arial" panose="020B0604020202020204" pitchFamily="34" charset="0"/>
            </a:pPr>
            <a:r>
              <a:rPr lang="en-GB"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Learning is not an event to attend, but a culture that is present within everything the WSSCP does. A variety of approaches e.g. reflective learning and participation in the Child Safeguarding Liaison Group will increase staff engagement, ownership of decision making and support embedding best practice. </a:t>
            </a:r>
          </a:p>
          <a:p>
            <a:pPr defTabSz="685800">
              <a:lnSpc>
                <a:spcPct val="90000"/>
              </a:lnSpc>
              <a:spcAft>
                <a:spcPts val="300"/>
              </a:spcAft>
              <a:buFont typeface="Arial" panose="020B0604020202020204" pitchFamily="34" charset="0"/>
            </a:pPr>
            <a:r>
              <a:rPr lang="en-GB"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Continuous improvement will be achieved through our </a:t>
            </a:r>
            <a:r>
              <a:rPr lang="en-GB" sz="11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commitment to continuous </a:t>
            </a:r>
            <a:r>
              <a:rPr lang="en-GB" sz="1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learning.</a:t>
            </a:r>
          </a:p>
          <a:p>
            <a:pPr defTabSz="685800">
              <a:lnSpc>
                <a:spcPct val="90000"/>
              </a:lnSpc>
              <a:spcAft>
                <a:spcPts val="300"/>
              </a:spcAft>
              <a:buFont typeface="Arial" panose="020B0604020202020204" pitchFamily="34" charset="0"/>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Graphic 14" descr="Diamond outline">
            <a:extLst>
              <a:ext uri="{FF2B5EF4-FFF2-40B4-BE49-F238E27FC236}">
                <a16:creationId xmlns:a16="http://schemas.microsoft.com/office/drawing/2014/main" id="{3842CA88-EAD4-4D85-BDD5-30C333929D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676" y="1071704"/>
            <a:ext cx="326331" cy="312426"/>
          </a:xfrm>
          <a:prstGeom prst="rect">
            <a:avLst/>
          </a:prstGeom>
        </p:spPr>
      </p:pic>
      <p:pic>
        <p:nvPicPr>
          <p:cNvPr id="16" name="Graphic 15" descr="Diamond outline">
            <a:extLst>
              <a:ext uri="{FF2B5EF4-FFF2-40B4-BE49-F238E27FC236}">
                <a16:creationId xmlns:a16="http://schemas.microsoft.com/office/drawing/2014/main" id="{6D2D73D8-50DB-4861-9DDA-6753AAFB0E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676" y="2916340"/>
            <a:ext cx="326331" cy="312426"/>
          </a:xfrm>
          <a:prstGeom prst="rect">
            <a:avLst/>
          </a:prstGeom>
        </p:spPr>
      </p:pic>
      <p:sp>
        <p:nvSpPr>
          <p:cNvPr id="10" name="TextBox 9">
            <a:extLst>
              <a:ext uri="{FF2B5EF4-FFF2-40B4-BE49-F238E27FC236}">
                <a16:creationId xmlns:a16="http://schemas.microsoft.com/office/drawing/2014/main" id="{65225EFE-53FB-4CE4-9232-AD3F97483C91}"/>
              </a:ext>
            </a:extLst>
          </p:cNvPr>
          <p:cNvSpPr txBox="1"/>
          <p:nvPr/>
        </p:nvSpPr>
        <p:spPr>
          <a:xfrm>
            <a:off x="0" y="8235952"/>
            <a:ext cx="6858000" cy="912387"/>
          </a:xfrm>
          <a:prstGeom prst="rect">
            <a:avLst/>
          </a:prstGeom>
          <a:solidFill>
            <a:schemeClr val="accent1">
              <a:lumMod val="60000"/>
              <a:lumOff val="40000"/>
            </a:schemeClr>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56772E15-A7F6-4F0D-B38E-16D0327A8B23}"/>
              </a:ext>
            </a:extLst>
          </p:cNvPr>
          <p:cNvSpPr txBox="1"/>
          <p:nvPr/>
        </p:nvSpPr>
        <p:spPr>
          <a:xfrm>
            <a:off x="5975799" y="8585200"/>
            <a:ext cx="876650" cy="369332"/>
          </a:xfrm>
          <a:prstGeom prst="rect">
            <a:avLst/>
          </a:prstGeom>
          <a:noFill/>
        </p:spPr>
        <p:txBody>
          <a:bodyPr wrap="none" rtlCol="0">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Page 9</a:t>
            </a:r>
          </a:p>
        </p:txBody>
      </p:sp>
    </p:spTree>
    <p:extLst>
      <p:ext uri="{BB962C8B-B14F-4D97-AF65-F5344CB8AC3E}">
        <p14:creationId xmlns:p14="http://schemas.microsoft.com/office/powerpoint/2010/main" val="307210893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SCC Document" ma:contentTypeID="0x01010008FB9B3217D433459C91B5CF793C1D7900E8026BE243ED1246879DE87D35D46EF3" ma:contentTypeVersion="3" ma:contentTypeDescription="" ma:contentTypeScope="" ma:versionID="abf50f2a1d5e0059de8238c040de6f0d">
  <xsd:schema xmlns:xsd="http://www.w3.org/2001/XMLSchema" xmlns:xs="http://www.w3.org/2001/XMLSchema" xmlns:p="http://schemas.microsoft.com/office/2006/metadata/properties" xmlns:ns1="http://schemas.microsoft.com/sharepoint/v3" xmlns:ns2="1209568c-8f7e-4a25-939e-4f22fd0c2b25" targetNamespace="http://schemas.microsoft.com/office/2006/metadata/properties" ma:root="true" ma:fieldsID="fa77fa4c9a076e5f5588a452c032d72c" ns1:_="" ns2:_="">
    <xsd:import namespace="http://schemas.microsoft.com/sharepoint/v3"/>
    <xsd:import namespace="1209568c-8f7e-4a25-939e-4f22fd0c2b25"/>
    <xsd:element name="properties">
      <xsd:complexType>
        <xsd:sequence>
          <xsd:element name="documentManagement">
            <xsd:complexType>
              <xsd:all>
                <xsd:element ref="ns2:j5da7913ca98450ab299b9b62231058f" minOccurs="0"/>
                <xsd:element ref="ns2:TaxCatchAll" minOccurs="0"/>
                <xsd:element ref="ns2:TaxCatchAllLabel"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2" nillable="true" ma:displayName="Classification Status"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09568c-8f7e-4a25-939e-4f22fd0c2b25" elementFormDefault="qualified">
    <xsd:import namespace="http://schemas.microsoft.com/office/2006/documentManagement/types"/>
    <xsd:import namespace="http://schemas.microsoft.com/office/infopath/2007/PartnerControls"/>
    <xsd:element name="j5da7913ca98450ab299b9b62231058f" ma:index="8" nillable="true" ma:taxonomy="true" ma:internalName="j5da7913ca98450ab299b9b62231058f" ma:taxonomyFieldName="WSCC_x0020_Category" ma:displayName="WSCC Category" ma:default="" ma:fieldId="{35da7913-ca98-450a-b299-b9b62231058f}" ma:taxonomyMulti="true" ma:sspId="73f0a195-02ac-4a72-b655-6664c0f36d60" ma:termSetId="7de65220-e004-4a12-a7da-04480380f20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a2e2d025-97b4-442f-b011-c15a8ec81f4a}" ma:internalName="TaxCatchAll" ma:showField="CatchAllData" ma:web="666c451e-0620-44af-9814-6a827819fdb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a2e2d025-97b4-442f-b011-c15a8ec81f4a}" ma:internalName="TaxCatchAllLabel" ma:readOnly="true" ma:showField="CatchAllDataLabel" ma:web="666c451e-0620-44af-9814-6a827819fd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0a195-02ac-4a72-b655-6664c0f36d60" ContentTypeId="0x01010008FB9B3217D433459C91B5CF793C1D79" PreviousValue="false"/>
</file>

<file path=customXml/item3.xml><?xml version="1.0" encoding="utf-8"?>
<?mso-contentType ?>
<spe:Receivers xmlns:spe="http://schemas.microsoft.com/sharepoint/events">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d45dbd6e-3779-4714-9b3f-52314da32aa3;2023-12-11 08:18:38;PENDINGCLASSIFICATION;WSCC Category:|False||PENDINGCLASSIFICATION|2023-12-11 08:18:38|UNDEFINED|35da7913-ca98-450a-b299-b9b62231058f;False</CSMeta2010Field>
    <j5da7913ca98450ab299b9b62231058f xmlns="1209568c-8f7e-4a25-939e-4f22fd0c2b25">
      <Terms xmlns="http://schemas.microsoft.com/office/infopath/2007/PartnerControls"/>
    </j5da7913ca98450ab299b9b62231058f>
    <TaxCatchAll xmlns="1209568c-8f7e-4a25-939e-4f22fd0c2b25"/>
  </documentManagement>
</p:properties>
</file>

<file path=customXml/itemProps1.xml><?xml version="1.0" encoding="utf-8"?>
<ds:datastoreItem xmlns:ds="http://schemas.openxmlformats.org/officeDocument/2006/customXml" ds:itemID="{B3C29C78-1D10-4F9A-874C-3EF4A6D50F65}"/>
</file>

<file path=customXml/itemProps2.xml><?xml version="1.0" encoding="utf-8"?>
<ds:datastoreItem xmlns:ds="http://schemas.openxmlformats.org/officeDocument/2006/customXml" ds:itemID="{9F792B92-3EBC-440D-97DA-29D9D6D1081D}"/>
</file>

<file path=customXml/itemProps3.xml><?xml version="1.0" encoding="utf-8"?>
<ds:datastoreItem xmlns:ds="http://schemas.openxmlformats.org/officeDocument/2006/customXml" ds:itemID="{15C3F30D-71B8-4204-9B70-15E2A61BC756}"/>
</file>

<file path=customXml/itemProps4.xml><?xml version="1.0" encoding="utf-8"?>
<ds:datastoreItem xmlns:ds="http://schemas.openxmlformats.org/officeDocument/2006/customXml" ds:itemID="{4678B78B-D13E-4152-9C50-FBFA22D9EA34}"/>
</file>

<file path=customXml/itemProps5.xml><?xml version="1.0" encoding="utf-8"?>
<ds:datastoreItem xmlns:ds="http://schemas.openxmlformats.org/officeDocument/2006/customXml" ds:itemID="{347E37E2-0123-480B-828B-134874EE5B63}"/>
</file>

<file path=docProps/app.xml><?xml version="1.0" encoding="utf-8"?>
<Properties xmlns="http://schemas.openxmlformats.org/officeDocument/2006/extended-properties" xmlns:vt="http://schemas.openxmlformats.org/officeDocument/2006/docPropsVTypes">
  <Template>Office Theme</Template>
  <TotalTime>10856</TotalTime>
  <Words>1781</Words>
  <Application>Microsoft Office PowerPoint</Application>
  <PresentationFormat>On-screen Show (4:3)</PresentationFormat>
  <Paragraphs>161</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Nova</vt:lpstr>
      <vt:lpstr>Calibri</vt:lpstr>
      <vt:lpstr>Calibri Light</vt:lpstr>
      <vt:lpstr>Tahoma</vt:lpstr>
      <vt:lpstr>Times New Roman</vt:lpstr>
      <vt:lpstr>Office Theme</vt:lpstr>
      <vt:lpstr>West Sussex Safeguarding  Children Partnership   Learning and Improvement Framework </vt:lpstr>
      <vt:lpstr>Introduction       </vt:lpstr>
      <vt:lpstr>WSSCP Business Plan Priorities 2023 - 2026</vt:lpstr>
      <vt:lpstr>Learning and Improvement  Framework: improving Outcomes for Children </vt:lpstr>
      <vt:lpstr>Key Sources used to inform Learning and Improvement </vt:lpstr>
      <vt:lpstr>Using our framework to improve outcomes for children, young people and their families  </vt:lpstr>
      <vt:lpstr>  Feedback Robust feedback processes that are well utilised provide more immediate evaluation of practice. These include compliments or complaints, escalations and planned feedback events with children and families. Developing collaborative processes with practitioners will enable a better flow between operational and strategic decision making and develop practice leadership that is distributed more effectively across the system. The Child Safeguarding Liaison Group will provide an additional opportunity to evaluate and test practice.   Performance Monitoring and Data Ongoing analysis of data patterns and trends within the WSSCP performance scorecard provides valuable insights into the performance of the partnership in improving outcomes for children. Utilising local and national baselines and targets and comparative national and statistical neighbour data enables us to objectively measure our performance, assess the sustainability of good performance and detect potential issues, risks and opportunities to strengthen practice. Focussing our key performance measures on partnership priority areas and identified issues and risks enables us to maximise our impact for children in West Sussex.     </vt:lpstr>
      <vt:lpstr>PowerPoint Presentation</vt:lpstr>
      <vt:lpstr>A Culture of Continuous Learning </vt:lpstr>
      <vt:lpstr>West Sussex Safeguarding Children Partnership  Learning and Improvement Framework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Sussex Safeguarding Children Partnership   Quality Assurance Framework </dc:title>
  <dc:creator>Sally Kendal</dc:creator>
  <cp:lastModifiedBy>Sally Kendal</cp:lastModifiedBy>
  <cp:revision>4</cp:revision>
  <dcterms:created xsi:type="dcterms:W3CDTF">2023-01-14T22:26:50Z</dcterms:created>
  <dcterms:modified xsi:type="dcterms:W3CDTF">2023-12-05T20:22:02Z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0x01010008FB9B3217D433459C91B5CF793C1D7900E8026BE243ED1246879DE87D35D46EF3</vt:lpwstr>
  </property>
</Properties>
</file>