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16"/>
  </p:notesMasterIdLst>
  <p:sldIdLst>
    <p:sldId id="257" r:id="rId7"/>
    <p:sldId id="275" r:id="rId8"/>
    <p:sldId id="277" r:id="rId9"/>
    <p:sldId id="281" r:id="rId10"/>
    <p:sldId id="1135" r:id="rId11"/>
    <p:sldId id="1137" r:id="rId12"/>
    <p:sldId id="1138" r:id="rId13"/>
    <p:sldId id="1133" r:id="rId14"/>
    <p:sldId id="113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52" autoAdjust="0"/>
  </p:normalViewPr>
  <p:slideViewPr>
    <p:cSldViewPr snapToGrid="0">
      <p:cViewPr varScale="1">
        <p:scale>
          <a:sx n="74" d="100"/>
          <a:sy n="74" d="100"/>
        </p:scale>
        <p:origin x="352" y="6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5" Type="http://schemas.openxmlformats.org/officeDocument/2006/relationships/customXml" Target="../customXml/item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323A34-B999-43AA-A9E5-1A20C526BFA4}"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C3576A26-77A2-4667-91B8-03798F21C9D0}">
      <dgm:prSet/>
      <dgm:spPr/>
      <dgm:t>
        <a:bodyPr/>
        <a:lstStyle/>
        <a:p>
          <a:r>
            <a:rPr lang="en-GB" dirty="0">
              <a:latin typeface="Arial" panose="020B0604020202020204" pitchFamily="34" charset="0"/>
              <a:cs typeface="Arial" panose="020B0604020202020204" pitchFamily="34" charset="0"/>
            </a:rPr>
            <a:t>Replaced Local Safeguarding Children Board in September 2019. </a:t>
          </a:r>
          <a:endParaRPr lang="en-US" dirty="0">
            <a:latin typeface="Arial" panose="020B0604020202020204" pitchFamily="34" charset="0"/>
            <a:cs typeface="Arial" panose="020B0604020202020204" pitchFamily="34" charset="0"/>
          </a:endParaRPr>
        </a:p>
      </dgm:t>
    </dgm:pt>
    <dgm:pt modelId="{6B9850EA-E722-4523-BBCB-81C60C435252}" type="parTrans" cxnId="{B5E38CDD-6A18-491F-AFC1-33CD78619CDA}">
      <dgm:prSet/>
      <dgm:spPr/>
      <dgm:t>
        <a:bodyPr/>
        <a:lstStyle/>
        <a:p>
          <a:endParaRPr lang="en-US"/>
        </a:p>
      </dgm:t>
    </dgm:pt>
    <dgm:pt modelId="{E4D67646-8582-42B8-8AC3-E07441D7FCB5}" type="sibTrans" cxnId="{B5E38CDD-6A18-491F-AFC1-33CD78619CDA}">
      <dgm:prSet/>
      <dgm:spPr/>
      <dgm:t>
        <a:bodyPr/>
        <a:lstStyle/>
        <a:p>
          <a:endParaRPr lang="en-US"/>
        </a:p>
      </dgm:t>
    </dgm:pt>
    <dgm:pt modelId="{35B44FD4-B903-4E16-BBFD-597C2EE41378}">
      <dgm:prSet/>
      <dgm:spPr/>
      <dgm:t>
        <a:bodyPr/>
        <a:lstStyle/>
        <a:p>
          <a:r>
            <a:rPr lang="en-GB" dirty="0">
              <a:latin typeface="Arial" panose="020B0604020202020204" pitchFamily="34" charset="0"/>
              <a:cs typeface="Arial" panose="020B0604020202020204" pitchFamily="34" charset="0"/>
            </a:rPr>
            <a:t>Statutory Guidance: “Working Together to Safeguard Children 2018” describes the need for:</a:t>
          </a:r>
          <a:endParaRPr lang="en-US" dirty="0">
            <a:latin typeface="Arial" panose="020B0604020202020204" pitchFamily="34" charset="0"/>
            <a:cs typeface="Arial" panose="020B0604020202020204" pitchFamily="34" charset="0"/>
          </a:endParaRPr>
        </a:p>
      </dgm:t>
    </dgm:pt>
    <dgm:pt modelId="{523AEDF6-7A84-43CD-BE4E-022BCCC6E6CB}" type="parTrans" cxnId="{8BAD6655-18E0-4588-89B7-AC68F7235C5E}">
      <dgm:prSet/>
      <dgm:spPr/>
      <dgm:t>
        <a:bodyPr/>
        <a:lstStyle/>
        <a:p>
          <a:endParaRPr lang="en-US"/>
        </a:p>
      </dgm:t>
    </dgm:pt>
    <dgm:pt modelId="{5CFDC31E-FF43-4A8A-B088-D1DFF253BCCE}" type="sibTrans" cxnId="{8BAD6655-18E0-4588-89B7-AC68F7235C5E}">
      <dgm:prSet/>
      <dgm:spPr/>
      <dgm:t>
        <a:bodyPr/>
        <a:lstStyle/>
        <a:p>
          <a:endParaRPr lang="en-US"/>
        </a:p>
      </dgm:t>
    </dgm:pt>
    <dgm:pt modelId="{C63CC433-9BEA-41FB-9BE3-7F7FF00DD83F}">
      <dgm:prSet/>
      <dgm:spPr/>
      <dgm:t>
        <a:bodyPr/>
        <a:lstStyle/>
        <a:p>
          <a:r>
            <a:rPr lang="en-GB" dirty="0">
              <a:latin typeface="Arial" panose="020B0604020202020204" pitchFamily="34" charset="0"/>
              <a:cs typeface="Arial" panose="020B0604020202020204" pitchFamily="34" charset="0"/>
            </a:rPr>
            <a:t>“A shared responsibility between organisations and agencies to safeguard and promote the welfare of all children in a local area”.</a:t>
          </a:r>
          <a:endParaRPr lang="en-US" dirty="0">
            <a:latin typeface="Arial" panose="020B0604020202020204" pitchFamily="34" charset="0"/>
            <a:cs typeface="Arial" panose="020B0604020202020204" pitchFamily="34" charset="0"/>
          </a:endParaRPr>
        </a:p>
      </dgm:t>
    </dgm:pt>
    <dgm:pt modelId="{6893AE1D-9417-44F2-9B0B-5B56AAE1454E}" type="parTrans" cxnId="{216B269F-B369-4C23-AEF7-22DF71215864}">
      <dgm:prSet/>
      <dgm:spPr/>
      <dgm:t>
        <a:bodyPr/>
        <a:lstStyle/>
        <a:p>
          <a:endParaRPr lang="en-US"/>
        </a:p>
      </dgm:t>
    </dgm:pt>
    <dgm:pt modelId="{8EE13062-9424-4A97-B68B-A09AD124135A}" type="sibTrans" cxnId="{216B269F-B369-4C23-AEF7-22DF71215864}">
      <dgm:prSet/>
      <dgm:spPr/>
      <dgm:t>
        <a:bodyPr/>
        <a:lstStyle/>
        <a:p>
          <a:endParaRPr lang="en-US"/>
        </a:p>
      </dgm:t>
    </dgm:pt>
    <dgm:pt modelId="{1C868BAF-22B2-4CD0-BFBF-36BD306157CC}" type="pres">
      <dgm:prSet presAssocID="{17323A34-B999-43AA-A9E5-1A20C526BFA4}" presName="outerComposite" presStyleCnt="0">
        <dgm:presLayoutVars>
          <dgm:chMax val="5"/>
          <dgm:dir/>
          <dgm:resizeHandles val="exact"/>
        </dgm:presLayoutVars>
      </dgm:prSet>
      <dgm:spPr/>
    </dgm:pt>
    <dgm:pt modelId="{412433B4-6663-487C-9E9F-82D321772E7C}" type="pres">
      <dgm:prSet presAssocID="{17323A34-B999-43AA-A9E5-1A20C526BFA4}" presName="dummyMaxCanvas" presStyleCnt="0">
        <dgm:presLayoutVars/>
      </dgm:prSet>
      <dgm:spPr/>
    </dgm:pt>
    <dgm:pt modelId="{E9EAF59D-095C-45F7-A433-A591E9159157}" type="pres">
      <dgm:prSet presAssocID="{17323A34-B999-43AA-A9E5-1A20C526BFA4}" presName="ThreeNodes_1" presStyleLbl="node1" presStyleIdx="0" presStyleCnt="3">
        <dgm:presLayoutVars>
          <dgm:bulletEnabled val="1"/>
        </dgm:presLayoutVars>
      </dgm:prSet>
      <dgm:spPr/>
    </dgm:pt>
    <dgm:pt modelId="{8E7CF7C3-AB79-4B4C-A86C-3CE1D5BEAED7}" type="pres">
      <dgm:prSet presAssocID="{17323A34-B999-43AA-A9E5-1A20C526BFA4}" presName="ThreeNodes_2" presStyleLbl="node1" presStyleIdx="1" presStyleCnt="3">
        <dgm:presLayoutVars>
          <dgm:bulletEnabled val="1"/>
        </dgm:presLayoutVars>
      </dgm:prSet>
      <dgm:spPr/>
    </dgm:pt>
    <dgm:pt modelId="{1D465594-EA0C-4168-BD0F-C43B7F9BBEB9}" type="pres">
      <dgm:prSet presAssocID="{17323A34-B999-43AA-A9E5-1A20C526BFA4}" presName="ThreeNodes_3" presStyleLbl="node1" presStyleIdx="2" presStyleCnt="3">
        <dgm:presLayoutVars>
          <dgm:bulletEnabled val="1"/>
        </dgm:presLayoutVars>
      </dgm:prSet>
      <dgm:spPr/>
    </dgm:pt>
    <dgm:pt modelId="{48D27ACF-8F21-40BD-99AD-56A656AD218D}" type="pres">
      <dgm:prSet presAssocID="{17323A34-B999-43AA-A9E5-1A20C526BFA4}" presName="ThreeConn_1-2" presStyleLbl="fgAccFollowNode1" presStyleIdx="0" presStyleCnt="2">
        <dgm:presLayoutVars>
          <dgm:bulletEnabled val="1"/>
        </dgm:presLayoutVars>
      </dgm:prSet>
      <dgm:spPr/>
    </dgm:pt>
    <dgm:pt modelId="{2547C9B1-3030-47E3-965B-6D4192186877}" type="pres">
      <dgm:prSet presAssocID="{17323A34-B999-43AA-A9E5-1A20C526BFA4}" presName="ThreeConn_2-3" presStyleLbl="fgAccFollowNode1" presStyleIdx="1" presStyleCnt="2">
        <dgm:presLayoutVars>
          <dgm:bulletEnabled val="1"/>
        </dgm:presLayoutVars>
      </dgm:prSet>
      <dgm:spPr/>
    </dgm:pt>
    <dgm:pt modelId="{D12B86CB-341C-4677-BE07-BBD53E75D1AF}" type="pres">
      <dgm:prSet presAssocID="{17323A34-B999-43AA-A9E5-1A20C526BFA4}" presName="ThreeNodes_1_text" presStyleLbl="node1" presStyleIdx="2" presStyleCnt="3">
        <dgm:presLayoutVars>
          <dgm:bulletEnabled val="1"/>
        </dgm:presLayoutVars>
      </dgm:prSet>
      <dgm:spPr/>
    </dgm:pt>
    <dgm:pt modelId="{97CC3D84-966D-460A-82D6-57DF4A7A9A5A}" type="pres">
      <dgm:prSet presAssocID="{17323A34-B999-43AA-A9E5-1A20C526BFA4}" presName="ThreeNodes_2_text" presStyleLbl="node1" presStyleIdx="2" presStyleCnt="3">
        <dgm:presLayoutVars>
          <dgm:bulletEnabled val="1"/>
        </dgm:presLayoutVars>
      </dgm:prSet>
      <dgm:spPr/>
    </dgm:pt>
    <dgm:pt modelId="{1AE838C9-BC3D-4456-8BF9-7525804B6D8A}" type="pres">
      <dgm:prSet presAssocID="{17323A34-B999-43AA-A9E5-1A20C526BFA4}" presName="ThreeNodes_3_text" presStyleLbl="node1" presStyleIdx="2" presStyleCnt="3">
        <dgm:presLayoutVars>
          <dgm:bulletEnabled val="1"/>
        </dgm:presLayoutVars>
      </dgm:prSet>
      <dgm:spPr/>
    </dgm:pt>
  </dgm:ptLst>
  <dgm:cxnLst>
    <dgm:cxn modelId="{F741A218-02C6-48B5-8B91-A6B5BF35C941}" type="presOf" srcId="{35B44FD4-B903-4E16-BBFD-597C2EE41378}" destId="{8E7CF7C3-AB79-4B4C-A86C-3CE1D5BEAED7}" srcOrd="0" destOrd="0" presId="urn:microsoft.com/office/officeart/2005/8/layout/vProcess5"/>
    <dgm:cxn modelId="{2DF2836D-8555-41F0-B8EA-9FCDB1E05DAB}" type="presOf" srcId="{C3576A26-77A2-4667-91B8-03798F21C9D0}" destId="{E9EAF59D-095C-45F7-A433-A591E9159157}" srcOrd="0" destOrd="0" presId="urn:microsoft.com/office/officeart/2005/8/layout/vProcess5"/>
    <dgm:cxn modelId="{797D6E4E-3F7B-4E02-BEB5-59FBAC37037B}" type="presOf" srcId="{C3576A26-77A2-4667-91B8-03798F21C9D0}" destId="{D12B86CB-341C-4677-BE07-BBD53E75D1AF}" srcOrd="1" destOrd="0" presId="urn:microsoft.com/office/officeart/2005/8/layout/vProcess5"/>
    <dgm:cxn modelId="{75C2A150-3F59-48DB-B6E6-0F34486AACC4}" type="presOf" srcId="{C63CC433-9BEA-41FB-9BE3-7F7FF00DD83F}" destId="{1D465594-EA0C-4168-BD0F-C43B7F9BBEB9}" srcOrd="0" destOrd="0" presId="urn:microsoft.com/office/officeart/2005/8/layout/vProcess5"/>
    <dgm:cxn modelId="{8BAD6655-18E0-4588-89B7-AC68F7235C5E}" srcId="{17323A34-B999-43AA-A9E5-1A20C526BFA4}" destId="{35B44FD4-B903-4E16-BBFD-597C2EE41378}" srcOrd="1" destOrd="0" parTransId="{523AEDF6-7A84-43CD-BE4E-022BCCC6E6CB}" sibTransId="{5CFDC31E-FF43-4A8A-B088-D1DFF253BCCE}"/>
    <dgm:cxn modelId="{E6965F56-8E0A-484F-B413-F8F5B586BCA3}" type="presOf" srcId="{17323A34-B999-43AA-A9E5-1A20C526BFA4}" destId="{1C868BAF-22B2-4CD0-BFBF-36BD306157CC}" srcOrd="0" destOrd="0" presId="urn:microsoft.com/office/officeart/2005/8/layout/vProcess5"/>
    <dgm:cxn modelId="{231DAE7A-BC11-411E-AAD9-F5F1DD818ABC}" type="presOf" srcId="{C63CC433-9BEA-41FB-9BE3-7F7FF00DD83F}" destId="{1AE838C9-BC3D-4456-8BF9-7525804B6D8A}" srcOrd="1" destOrd="0" presId="urn:microsoft.com/office/officeart/2005/8/layout/vProcess5"/>
    <dgm:cxn modelId="{F640949E-4048-4DAD-8B1F-ADA3C2B04381}" type="presOf" srcId="{E4D67646-8582-42B8-8AC3-E07441D7FCB5}" destId="{48D27ACF-8F21-40BD-99AD-56A656AD218D}" srcOrd="0" destOrd="0" presId="urn:microsoft.com/office/officeart/2005/8/layout/vProcess5"/>
    <dgm:cxn modelId="{216B269F-B369-4C23-AEF7-22DF71215864}" srcId="{17323A34-B999-43AA-A9E5-1A20C526BFA4}" destId="{C63CC433-9BEA-41FB-9BE3-7F7FF00DD83F}" srcOrd="2" destOrd="0" parTransId="{6893AE1D-9417-44F2-9B0B-5B56AAE1454E}" sibTransId="{8EE13062-9424-4A97-B68B-A09AD124135A}"/>
    <dgm:cxn modelId="{2D2F81B5-5FBF-49E4-9377-2747B592A602}" type="presOf" srcId="{35B44FD4-B903-4E16-BBFD-597C2EE41378}" destId="{97CC3D84-966D-460A-82D6-57DF4A7A9A5A}" srcOrd="1" destOrd="0" presId="urn:microsoft.com/office/officeart/2005/8/layout/vProcess5"/>
    <dgm:cxn modelId="{D4A00BC4-808E-47D8-8FBD-D1FD8937D1E3}" type="presOf" srcId="{5CFDC31E-FF43-4A8A-B088-D1DFF253BCCE}" destId="{2547C9B1-3030-47E3-965B-6D4192186877}" srcOrd="0" destOrd="0" presId="urn:microsoft.com/office/officeart/2005/8/layout/vProcess5"/>
    <dgm:cxn modelId="{B5E38CDD-6A18-491F-AFC1-33CD78619CDA}" srcId="{17323A34-B999-43AA-A9E5-1A20C526BFA4}" destId="{C3576A26-77A2-4667-91B8-03798F21C9D0}" srcOrd="0" destOrd="0" parTransId="{6B9850EA-E722-4523-BBCB-81C60C435252}" sibTransId="{E4D67646-8582-42B8-8AC3-E07441D7FCB5}"/>
    <dgm:cxn modelId="{CE5FA271-9D99-474D-9A50-2FB0CC7D583A}" type="presParOf" srcId="{1C868BAF-22B2-4CD0-BFBF-36BD306157CC}" destId="{412433B4-6663-487C-9E9F-82D321772E7C}" srcOrd="0" destOrd="0" presId="urn:microsoft.com/office/officeart/2005/8/layout/vProcess5"/>
    <dgm:cxn modelId="{897439E7-EAE8-4BA4-8ABE-351FC1145A42}" type="presParOf" srcId="{1C868BAF-22B2-4CD0-BFBF-36BD306157CC}" destId="{E9EAF59D-095C-45F7-A433-A591E9159157}" srcOrd="1" destOrd="0" presId="urn:microsoft.com/office/officeart/2005/8/layout/vProcess5"/>
    <dgm:cxn modelId="{46905748-927D-446B-ACB0-565E442D11FC}" type="presParOf" srcId="{1C868BAF-22B2-4CD0-BFBF-36BD306157CC}" destId="{8E7CF7C3-AB79-4B4C-A86C-3CE1D5BEAED7}" srcOrd="2" destOrd="0" presId="urn:microsoft.com/office/officeart/2005/8/layout/vProcess5"/>
    <dgm:cxn modelId="{24D20746-AE5A-4724-AB43-12DE963B98C7}" type="presParOf" srcId="{1C868BAF-22B2-4CD0-BFBF-36BD306157CC}" destId="{1D465594-EA0C-4168-BD0F-C43B7F9BBEB9}" srcOrd="3" destOrd="0" presId="urn:microsoft.com/office/officeart/2005/8/layout/vProcess5"/>
    <dgm:cxn modelId="{E0F97890-A851-477F-9DF9-CBB9B56837C7}" type="presParOf" srcId="{1C868BAF-22B2-4CD0-BFBF-36BD306157CC}" destId="{48D27ACF-8F21-40BD-99AD-56A656AD218D}" srcOrd="4" destOrd="0" presId="urn:microsoft.com/office/officeart/2005/8/layout/vProcess5"/>
    <dgm:cxn modelId="{CECDCAD7-7D22-4D20-BDEB-2A8373245095}" type="presParOf" srcId="{1C868BAF-22B2-4CD0-BFBF-36BD306157CC}" destId="{2547C9B1-3030-47E3-965B-6D4192186877}" srcOrd="5" destOrd="0" presId="urn:microsoft.com/office/officeart/2005/8/layout/vProcess5"/>
    <dgm:cxn modelId="{BA34D246-28C3-4A0A-A8DD-58A354387F27}" type="presParOf" srcId="{1C868BAF-22B2-4CD0-BFBF-36BD306157CC}" destId="{D12B86CB-341C-4677-BE07-BBD53E75D1AF}" srcOrd="6" destOrd="0" presId="urn:microsoft.com/office/officeart/2005/8/layout/vProcess5"/>
    <dgm:cxn modelId="{76B604B1-D544-44E9-B893-0355FDC5BAA7}" type="presParOf" srcId="{1C868BAF-22B2-4CD0-BFBF-36BD306157CC}" destId="{97CC3D84-966D-460A-82D6-57DF4A7A9A5A}" srcOrd="7" destOrd="0" presId="urn:microsoft.com/office/officeart/2005/8/layout/vProcess5"/>
    <dgm:cxn modelId="{2AA0C462-D72B-4B7A-8E98-959017DF9A18}" type="presParOf" srcId="{1C868BAF-22B2-4CD0-BFBF-36BD306157CC}" destId="{1AE838C9-BC3D-4456-8BF9-7525804B6D8A}"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4E7EC2-75B6-49F7-AAA8-8359891827B4}" type="doc">
      <dgm:prSet loTypeId="urn:microsoft.com/office/officeart/2016/7/layout/LinearArrowProcessNumbered" loCatId="process" qsTypeId="urn:microsoft.com/office/officeart/2005/8/quickstyle/simple2" qsCatId="simple" csTypeId="urn:microsoft.com/office/officeart/2005/8/colors/accent2_2" csCatId="accent2" phldr="1"/>
      <dgm:spPr/>
      <dgm:t>
        <a:bodyPr/>
        <a:lstStyle/>
        <a:p>
          <a:endParaRPr lang="en-US"/>
        </a:p>
      </dgm:t>
    </dgm:pt>
    <dgm:pt modelId="{78B9A91B-1C10-4396-8483-CE5708A91CBE}">
      <dgm:prSet custT="1"/>
      <dgm:spPr/>
      <dgm:t>
        <a:bodyPr/>
        <a:lstStyle/>
        <a:p>
          <a:r>
            <a:rPr lang="en-US" sz="2400" dirty="0">
              <a:latin typeface="Arial" panose="020B0604020202020204" pitchFamily="34" charset="0"/>
              <a:cs typeface="Arial" panose="020B0604020202020204" pitchFamily="34" charset="0"/>
            </a:rPr>
            <a:t>Stage 1</a:t>
          </a:r>
        </a:p>
      </dgm:t>
    </dgm:pt>
    <dgm:pt modelId="{EA6A9E54-D6AD-4D67-850B-6B916CEDEAB6}" type="parTrans" cxnId="{139D4034-5744-478F-8B98-BFB6267AEB8A}">
      <dgm:prSet/>
      <dgm:spPr/>
      <dgm:t>
        <a:bodyPr/>
        <a:lstStyle/>
        <a:p>
          <a:endParaRPr lang="en-US"/>
        </a:p>
      </dgm:t>
    </dgm:pt>
    <dgm:pt modelId="{225FE305-FBBB-4C01-B721-09151E17C31F}" type="sibTrans" cxnId="{139D4034-5744-478F-8B98-BFB6267AEB8A}">
      <dgm:prSet phldrT="1" phldr="0"/>
      <dgm:spPr/>
      <dgm:t>
        <a:bodyPr/>
        <a:lstStyle/>
        <a:p>
          <a:r>
            <a:rPr lang="en-US"/>
            <a:t>1</a:t>
          </a:r>
        </a:p>
      </dgm:t>
    </dgm:pt>
    <dgm:pt modelId="{7A7F5C70-DF37-44A2-BC08-8E244FB8CF5D}">
      <dgm:prSet custT="1"/>
      <dgm:spPr/>
      <dgm:t>
        <a:bodyPr/>
        <a:lstStyle/>
        <a:p>
          <a:r>
            <a:rPr lang="en-US" sz="1600" dirty="0">
              <a:latin typeface="Arial" panose="020B0604020202020204" pitchFamily="34" charset="0"/>
              <a:cs typeface="Arial" panose="020B0604020202020204" pitchFamily="34" charset="0"/>
            </a:rPr>
            <a:t>Professional to Professional</a:t>
          </a:r>
        </a:p>
      </dgm:t>
    </dgm:pt>
    <dgm:pt modelId="{4ABD92F8-02EF-42DC-BA2D-B4C966C5E839}" type="parTrans" cxnId="{772DC894-129D-4EB8-8011-0547661A8693}">
      <dgm:prSet/>
      <dgm:spPr/>
      <dgm:t>
        <a:bodyPr/>
        <a:lstStyle/>
        <a:p>
          <a:endParaRPr lang="en-US"/>
        </a:p>
      </dgm:t>
    </dgm:pt>
    <dgm:pt modelId="{63B4A3B4-FFE4-4359-91DE-84568261524C}" type="sibTrans" cxnId="{772DC894-129D-4EB8-8011-0547661A8693}">
      <dgm:prSet/>
      <dgm:spPr/>
      <dgm:t>
        <a:bodyPr/>
        <a:lstStyle/>
        <a:p>
          <a:endParaRPr lang="en-US"/>
        </a:p>
      </dgm:t>
    </dgm:pt>
    <dgm:pt modelId="{1DE2231E-3A50-43A4-8C57-910EEF2B6B5E}">
      <dgm:prSet custT="1"/>
      <dgm:spPr/>
      <dgm:t>
        <a:bodyPr/>
        <a:lstStyle/>
        <a:p>
          <a:r>
            <a:rPr lang="en-US" sz="2400" dirty="0">
              <a:latin typeface="Arial" panose="020B0604020202020204" pitchFamily="34" charset="0"/>
              <a:cs typeface="Arial" panose="020B0604020202020204" pitchFamily="34" charset="0"/>
            </a:rPr>
            <a:t>Stage 2</a:t>
          </a:r>
        </a:p>
      </dgm:t>
    </dgm:pt>
    <dgm:pt modelId="{46C04018-371B-4DEB-88D8-7F6427E84A72}" type="parTrans" cxnId="{B3C16A00-5AB4-4E86-91C2-90B5D402FE98}">
      <dgm:prSet/>
      <dgm:spPr/>
      <dgm:t>
        <a:bodyPr/>
        <a:lstStyle/>
        <a:p>
          <a:endParaRPr lang="en-US"/>
        </a:p>
      </dgm:t>
    </dgm:pt>
    <dgm:pt modelId="{49A74AEE-E5EB-4A98-BD5E-D0B9CBE6BB42}" type="sibTrans" cxnId="{B3C16A00-5AB4-4E86-91C2-90B5D402FE98}">
      <dgm:prSet phldrT="2" phldr="0"/>
      <dgm:spPr/>
      <dgm:t>
        <a:bodyPr/>
        <a:lstStyle/>
        <a:p>
          <a:r>
            <a:rPr lang="en-US"/>
            <a:t>2</a:t>
          </a:r>
        </a:p>
      </dgm:t>
    </dgm:pt>
    <dgm:pt modelId="{02EBAF78-A064-4121-9135-5763D2D0CCBB}">
      <dgm:prSet custT="1"/>
      <dgm:spPr/>
      <dgm:t>
        <a:bodyPr/>
        <a:lstStyle/>
        <a:p>
          <a:r>
            <a:rPr lang="en-US" sz="1600" dirty="0">
              <a:latin typeface="Arial" panose="020B0604020202020204" pitchFamily="34" charset="0"/>
              <a:cs typeface="Arial" panose="020B0604020202020204" pitchFamily="34" charset="0"/>
            </a:rPr>
            <a:t>Manager to Manager</a:t>
          </a:r>
        </a:p>
      </dgm:t>
    </dgm:pt>
    <dgm:pt modelId="{05275950-4E9E-4053-9DD3-B84D1AB1BDC4}" type="parTrans" cxnId="{7D34C32C-B5E8-4B21-9DE8-BF46B317014B}">
      <dgm:prSet/>
      <dgm:spPr/>
      <dgm:t>
        <a:bodyPr/>
        <a:lstStyle/>
        <a:p>
          <a:endParaRPr lang="en-US"/>
        </a:p>
      </dgm:t>
    </dgm:pt>
    <dgm:pt modelId="{DF9EA323-5285-4B27-AA77-41082F76A041}" type="sibTrans" cxnId="{7D34C32C-B5E8-4B21-9DE8-BF46B317014B}">
      <dgm:prSet/>
      <dgm:spPr/>
      <dgm:t>
        <a:bodyPr/>
        <a:lstStyle/>
        <a:p>
          <a:endParaRPr lang="en-US"/>
        </a:p>
      </dgm:t>
    </dgm:pt>
    <dgm:pt modelId="{67664273-4A4E-49C4-A5E8-17E53E255A38}">
      <dgm:prSet custT="1"/>
      <dgm:spPr/>
      <dgm:t>
        <a:bodyPr/>
        <a:lstStyle/>
        <a:p>
          <a:r>
            <a:rPr lang="en-US" sz="2400" dirty="0">
              <a:latin typeface="Arial" panose="020B0604020202020204" pitchFamily="34" charset="0"/>
              <a:cs typeface="Arial" panose="020B0604020202020204" pitchFamily="34" charset="0"/>
            </a:rPr>
            <a:t>Stage 3</a:t>
          </a:r>
        </a:p>
      </dgm:t>
    </dgm:pt>
    <dgm:pt modelId="{4728A8E4-41C1-4A58-8B20-C1DC93BD5091}" type="parTrans" cxnId="{AEF05F0B-AED2-4D0D-A03E-9F0CB706BBA5}">
      <dgm:prSet/>
      <dgm:spPr/>
      <dgm:t>
        <a:bodyPr/>
        <a:lstStyle/>
        <a:p>
          <a:endParaRPr lang="en-US"/>
        </a:p>
      </dgm:t>
    </dgm:pt>
    <dgm:pt modelId="{9E3DCE67-857F-4096-8762-89BB6F5AD11A}" type="sibTrans" cxnId="{AEF05F0B-AED2-4D0D-A03E-9F0CB706BBA5}">
      <dgm:prSet phldrT="3" phldr="0"/>
      <dgm:spPr/>
      <dgm:t>
        <a:bodyPr/>
        <a:lstStyle/>
        <a:p>
          <a:r>
            <a:rPr lang="en-US"/>
            <a:t>3</a:t>
          </a:r>
        </a:p>
      </dgm:t>
    </dgm:pt>
    <dgm:pt modelId="{D6D27989-324D-4915-9926-28FF2F9D530F}">
      <dgm:prSet custT="1"/>
      <dgm:spPr/>
      <dgm:t>
        <a:bodyPr/>
        <a:lstStyle/>
        <a:p>
          <a:r>
            <a:rPr lang="en-US" sz="1600" dirty="0">
              <a:latin typeface="Arial" panose="020B0604020202020204" pitchFamily="34" charset="0"/>
              <a:cs typeface="Arial" panose="020B0604020202020204" pitchFamily="34" charset="0"/>
            </a:rPr>
            <a:t>Senior Manager to Senior Manager</a:t>
          </a:r>
        </a:p>
      </dgm:t>
    </dgm:pt>
    <dgm:pt modelId="{8FFE845D-92F9-41E8-ACA5-046033B17344}" type="parTrans" cxnId="{EBBE91F0-91A5-41CB-8B0A-531402B530E6}">
      <dgm:prSet/>
      <dgm:spPr/>
      <dgm:t>
        <a:bodyPr/>
        <a:lstStyle/>
        <a:p>
          <a:endParaRPr lang="en-US"/>
        </a:p>
      </dgm:t>
    </dgm:pt>
    <dgm:pt modelId="{400652BE-61CF-4AD3-BDA5-655D45D8D48F}" type="sibTrans" cxnId="{EBBE91F0-91A5-41CB-8B0A-531402B530E6}">
      <dgm:prSet/>
      <dgm:spPr/>
      <dgm:t>
        <a:bodyPr/>
        <a:lstStyle/>
        <a:p>
          <a:endParaRPr lang="en-US"/>
        </a:p>
      </dgm:t>
    </dgm:pt>
    <dgm:pt modelId="{A29540B0-DFEE-4EE1-A2B9-5626E399B96E}">
      <dgm:prSet custT="1"/>
      <dgm:spPr/>
      <dgm:t>
        <a:bodyPr/>
        <a:lstStyle/>
        <a:p>
          <a:r>
            <a:rPr lang="en-US" sz="2400" dirty="0">
              <a:latin typeface="Arial" panose="020B0604020202020204" pitchFamily="34" charset="0"/>
              <a:cs typeface="Arial" panose="020B0604020202020204" pitchFamily="34" charset="0"/>
            </a:rPr>
            <a:t>Stage 4</a:t>
          </a:r>
        </a:p>
      </dgm:t>
    </dgm:pt>
    <dgm:pt modelId="{08F1A9B4-CCC0-4408-85BB-592620B128A4}" type="parTrans" cxnId="{EA361BC5-4DBD-4F83-B83E-9EDD2E42492E}">
      <dgm:prSet/>
      <dgm:spPr/>
      <dgm:t>
        <a:bodyPr/>
        <a:lstStyle/>
        <a:p>
          <a:endParaRPr lang="en-US"/>
        </a:p>
      </dgm:t>
    </dgm:pt>
    <dgm:pt modelId="{2D91AA56-B275-4F9A-9741-011C33AB3BC8}" type="sibTrans" cxnId="{EA361BC5-4DBD-4F83-B83E-9EDD2E42492E}">
      <dgm:prSet phldrT="4" phldr="0"/>
      <dgm:spPr/>
      <dgm:t>
        <a:bodyPr/>
        <a:lstStyle/>
        <a:p>
          <a:r>
            <a:rPr lang="en-US"/>
            <a:t>4</a:t>
          </a:r>
        </a:p>
      </dgm:t>
    </dgm:pt>
    <dgm:pt modelId="{16E2E9B9-79E9-48B2-B6EC-84981E2A2473}">
      <dgm:prSet custT="1"/>
      <dgm:spPr/>
      <dgm:t>
        <a:bodyPr/>
        <a:lstStyle/>
        <a:p>
          <a:r>
            <a:rPr lang="en-US" sz="1600" dirty="0">
              <a:latin typeface="Arial" panose="020B0604020202020204" pitchFamily="34" charset="0"/>
              <a:cs typeface="Arial" panose="020B0604020202020204" pitchFamily="34" charset="0"/>
            </a:rPr>
            <a:t>Professional Leads for Safeguarding</a:t>
          </a:r>
        </a:p>
      </dgm:t>
    </dgm:pt>
    <dgm:pt modelId="{BA133259-B041-4357-BBEC-B36000355B44}" type="parTrans" cxnId="{9571D0BE-21C1-4805-B9F7-5FA7C0923BEA}">
      <dgm:prSet/>
      <dgm:spPr/>
      <dgm:t>
        <a:bodyPr/>
        <a:lstStyle/>
        <a:p>
          <a:endParaRPr lang="en-US"/>
        </a:p>
      </dgm:t>
    </dgm:pt>
    <dgm:pt modelId="{4EE09836-4002-4EAA-B6D4-1372E5FF9AE2}" type="sibTrans" cxnId="{9571D0BE-21C1-4805-B9F7-5FA7C0923BEA}">
      <dgm:prSet/>
      <dgm:spPr/>
      <dgm:t>
        <a:bodyPr/>
        <a:lstStyle/>
        <a:p>
          <a:endParaRPr lang="en-US"/>
        </a:p>
      </dgm:t>
    </dgm:pt>
    <dgm:pt modelId="{736CC343-F2DB-407D-896A-EF6EB418FC9B}">
      <dgm:prSet custT="1"/>
      <dgm:spPr/>
      <dgm:t>
        <a:bodyPr/>
        <a:lstStyle/>
        <a:p>
          <a:r>
            <a:rPr lang="en-US" sz="2400" dirty="0">
              <a:latin typeface="Arial" panose="020B0604020202020204" pitchFamily="34" charset="0"/>
              <a:cs typeface="Arial" panose="020B0604020202020204" pitchFamily="34" charset="0"/>
            </a:rPr>
            <a:t>Stage 5</a:t>
          </a:r>
        </a:p>
      </dgm:t>
    </dgm:pt>
    <dgm:pt modelId="{AF6D58EF-706B-4404-8331-15736C236693}" type="parTrans" cxnId="{1771BA01-8602-40BD-9740-A3FA162C6AAA}">
      <dgm:prSet/>
      <dgm:spPr/>
      <dgm:t>
        <a:bodyPr/>
        <a:lstStyle/>
        <a:p>
          <a:endParaRPr lang="en-US"/>
        </a:p>
      </dgm:t>
    </dgm:pt>
    <dgm:pt modelId="{52FA48DB-5AE7-491C-856C-64071BB80416}" type="sibTrans" cxnId="{1771BA01-8602-40BD-9740-A3FA162C6AAA}">
      <dgm:prSet phldrT="5" phldr="0"/>
      <dgm:spPr/>
      <dgm:t>
        <a:bodyPr/>
        <a:lstStyle/>
        <a:p>
          <a:r>
            <a:rPr lang="en-US"/>
            <a:t>5</a:t>
          </a:r>
        </a:p>
      </dgm:t>
    </dgm:pt>
    <dgm:pt modelId="{309566F1-45F3-441E-AFB4-BD47141E84DA}">
      <dgm:prSet/>
      <dgm:spPr/>
      <dgm:t>
        <a:bodyPr/>
        <a:lstStyle/>
        <a:p>
          <a:r>
            <a:rPr lang="en-US" sz="1600" dirty="0">
              <a:latin typeface="Arial" panose="020B0604020202020204" pitchFamily="34" charset="0"/>
              <a:cs typeface="Arial" panose="020B0604020202020204" pitchFamily="34" charset="0"/>
            </a:rPr>
            <a:t>Escalation to WSSCP</a:t>
          </a:r>
        </a:p>
      </dgm:t>
    </dgm:pt>
    <dgm:pt modelId="{F622B9E4-5985-4082-8FBB-9AEB65260A87}" type="parTrans" cxnId="{B6E64EFA-DA6D-4656-8182-77A590DAE5DD}">
      <dgm:prSet/>
      <dgm:spPr/>
      <dgm:t>
        <a:bodyPr/>
        <a:lstStyle/>
        <a:p>
          <a:endParaRPr lang="en-US"/>
        </a:p>
      </dgm:t>
    </dgm:pt>
    <dgm:pt modelId="{DE5329FC-63F8-44A8-AE2B-57B0E7E79D21}" type="sibTrans" cxnId="{B6E64EFA-DA6D-4656-8182-77A590DAE5DD}">
      <dgm:prSet/>
      <dgm:spPr/>
      <dgm:t>
        <a:bodyPr/>
        <a:lstStyle/>
        <a:p>
          <a:endParaRPr lang="en-US"/>
        </a:p>
      </dgm:t>
    </dgm:pt>
    <dgm:pt modelId="{3C27819F-E44E-46DA-9D6A-E723AB44215F}">
      <dgm:prSet custT="1"/>
      <dgm:spPr/>
      <dgm:t>
        <a:bodyPr/>
        <a:lstStyle/>
        <a:p>
          <a:r>
            <a:rPr lang="en-US" sz="2400" dirty="0">
              <a:latin typeface="Arial" panose="020B0604020202020204" pitchFamily="34" charset="0"/>
              <a:cs typeface="Arial" panose="020B0604020202020204" pitchFamily="34" charset="0"/>
            </a:rPr>
            <a:t>Stage 6</a:t>
          </a:r>
        </a:p>
      </dgm:t>
    </dgm:pt>
    <dgm:pt modelId="{DB4464F7-5E92-4265-BBFF-352CCED13DA3}" type="parTrans" cxnId="{7D544095-B7D8-4479-AC78-A83A79129E13}">
      <dgm:prSet/>
      <dgm:spPr/>
      <dgm:t>
        <a:bodyPr/>
        <a:lstStyle/>
        <a:p>
          <a:endParaRPr lang="en-US"/>
        </a:p>
      </dgm:t>
    </dgm:pt>
    <dgm:pt modelId="{D0C67D67-3CFE-43F8-B860-0EEC6B443BAB}" type="sibTrans" cxnId="{7D544095-B7D8-4479-AC78-A83A79129E13}">
      <dgm:prSet phldrT="6" phldr="0"/>
      <dgm:spPr/>
      <dgm:t>
        <a:bodyPr/>
        <a:lstStyle/>
        <a:p>
          <a:r>
            <a:rPr lang="en-US"/>
            <a:t>6</a:t>
          </a:r>
        </a:p>
      </dgm:t>
    </dgm:pt>
    <dgm:pt modelId="{5BE16E78-7B32-4735-8168-CED679A633FE}">
      <dgm:prSet/>
      <dgm:spPr/>
      <dgm:t>
        <a:bodyPr/>
        <a:lstStyle/>
        <a:p>
          <a:r>
            <a:rPr lang="en-US" sz="1600" dirty="0">
              <a:latin typeface="Arial" panose="020B0604020202020204" pitchFamily="34" charset="0"/>
              <a:cs typeface="Arial" panose="020B0604020202020204" pitchFamily="34" charset="0"/>
            </a:rPr>
            <a:t>Escalation to Secretary of State</a:t>
          </a:r>
        </a:p>
      </dgm:t>
    </dgm:pt>
    <dgm:pt modelId="{89A40C8F-A6B6-4AB1-A7CE-4969E302842B}" type="parTrans" cxnId="{60C7B592-B7F5-4B19-B2AB-2A55F5347191}">
      <dgm:prSet/>
      <dgm:spPr/>
      <dgm:t>
        <a:bodyPr/>
        <a:lstStyle/>
        <a:p>
          <a:endParaRPr lang="en-US"/>
        </a:p>
      </dgm:t>
    </dgm:pt>
    <dgm:pt modelId="{C5F6F600-9667-421F-97CA-556B7CD76F9E}" type="sibTrans" cxnId="{60C7B592-B7F5-4B19-B2AB-2A55F5347191}">
      <dgm:prSet/>
      <dgm:spPr/>
      <dgm:t>
        <a:bodyPr/>
        <a:lstStyle/>
        <a:p>
          <a:endParaRPr lang="en-US"/>
        </a:p>
      </dgm:t>
    </dgm:pt>
    <dgm:pt modelId="{ED23B17F-B787-4749-87DC-E13FF447C360}" type="pres">
      <dgm:prSet presAssocID="{A84E7EC2-75B6-49F7-AAA8-8359891827B4}" presName="linearFlow" presStyleCnt="0">
        <dgm:presLayoutVars>
          <dgm:dir/>
          <dgm:animLvl val="lvl"/>
          <dgm:resizeHandles val="exact"/>
        </dgm:presLayoutVars>
      </dgm:prSet>
      <dgm:spPr/>
    </dgm:pt>
    <dgm:pt modelId="{A468DB7D-77A0-4069-91F2-F54C7A3FB6C5}" type="pres">
      <dgm:prSet presAssocID="{78B9A91B-1C10-4396-8483-CE5708A91CBE}" presName="compositeNode" presStyleCnt="0"/>
      <dgm:spPr/>
    </dgm:pt>
    <dgm:pt modelId="{D7AF94BB-6E03-49C7-A969-29C7E81A1516}" type="pres">
      <dgm:prSet presAssocID="{78B9A91B-1C10-4396-8483-CE5708A91CBE}" presName="parTx" presStyleLbl="node1" presStyleIdx="0" presStyleCnt="0">
        <dgm:presLayoutVars>
          <dgm:chMax val="0"/>
          <dgm:chPref val="0"/>
          <dgm:bulletEnabled val="1"/>
        </dgm:presLayoutVars>
      </dgm:prSet>
      <dgm:spPr/>
    </dgm:pt>
    <dgm:pt modelId="{CB4DF105-5953-49EC-A591-A9E8B9462D25}" type="pres">
      <dgm:prSet presAssocID="{78B9A91B-1C10-4396-8483-CE5708A91CBE}" presName="parSh" presStyleCnt="0"/>
      <dgm:spPr/>
    </dgm:pt>
    <dgm:pt modelId="{738152CA-BDED-4399-BD43-2E38440D0EDA}" type="pres">
      <dgm:prSet presAssocID="{78B9A91B-1C10-4396-8483-CE5708A91CBE}" presName="lineNode" presStyleLbl="alignAccFollowNode1" presStyleIdx="0" presStyleCnt="18"/>
      <dgm:spPr/>
    </dgm:pt>
    <dgm:pt modelId="{D2DF797B-97D3-4A78-90EB-713F84AB51E7}" type="pres">
      <dgm:prSet presAssocID="{78B9A91B-1C10-4396-8483-CE5708A91CBE}" presName="lineArrowNode" presStyleLbl="alignAccFollowNode1" presStyleIdx="1" presStyleCnt="18"/>
      <dgm:spPr/>
    </dgm:pt>
    <dgm:pt modelId="{39CDEBB3-42D5-4F73-B51C-960F52E6813A}" type="pres">
      <dgm:prSet presAssocID="{225FE305-FBBB-4C01-B721-09151E17C31F}" presName="sibTransNodeCircle" presStyleLbl="alignNode1" presStyleIdx="0" presStyleCnt="6">
        <dgm:presLayoutVars>
          <dgm:chMax val="0"/>
          <dgm:bulletEnabled/>
        </dgm:presLayoutVars>
      </dgm:prSet>
      <dgm:spPr/>
    </dgm:pt>
    <dgm:pt modelId="{24F201AA-449B-4D8E-8BDB-55284D119784}" type="pres">
      <dgm:prSet presAssocID="{225FE305-FBBB-4C01-B721-09151E17C31F}" presName="spacerBetweenCircleAndCallout" presStyleCnt="0">
        <dgm:presLayoutVars/>
      </dgm:prSet>
      <dgm:spPr/>
    </dgm:pt>
    <dgm:pt modelId="{EFF8A4FF-88C0-4B03-96AA-51B2CB8FF8E9}" type="pres">
      <dgm:prSet presAssocID="{78B9A91B-1C10-4396-8483-CE5708A91CBE}" presName="nodeText" presStyleLbl="alignAccFollowNode1" presStyleIdx="2" presStyleCnt="18">
        <dgm:presLayoutVars>
          <dgm:bulletEnabled val="1"/>
        </dgm:presLayoutVars>
      </dgm:prSet>
      <dgm:spPr/>
    </dgm:pt>
    <dgm:pt modelId="{FEBA9D11-5EB7-41AE-A9E4-72911AD47321}" type="pres">
      <dgm:prSet presAssocID="{225FE305-FBBB-4C01-B721-09151E17C31F}" presName="sibTransComposite" presStyleCnt="0"/>
      <dgm:spPr/>
    </dgm:pt>
    <dgm:pt modelId="{D1DBDC5E-A2B3-4EB8-AB57-7E86BEB3BFEC}" type="pres">
      <dgm:prSet presAssocID="{1DE2231E-3A50-43A4-8C57-910EEF2B6B5E}" presName="compositeNode" presStyleCnt="0"/>
      <dgm:spPr/>
    </dgm:pt>
    <dgm:pt modelId="{42C5D13A-024A-49DC-B3E3-82F4CCAF8953}" type="pres">
      <dgm:prSet presAssocID="{1DE2231E-3A50-43A4-8C57-910EEF2B6B5E}" presName="parTx" presStyleLbl="node1" presStyleIdx="0" presStyleCnt="0">
        <dgm:presLayoutVars>
          <dgm:chMax val="0"/>
          <dgm:chPref val="0"/>
          <dgm:bulletEnabled val="1"/>
        </dgm:presLayoutVars>
      </dgm:prSet>
      <dgm:spPr/>
    </dgm:pt>
    <dgm:pt modelId="{6DDDF7AA-B7DB-470F-888E-58F0EAECAC1A}" type="pres">
      <dgm:prSet presAssocID="{1DE2231E-3A50-43A4-8C57-910EEF2B6B5E}" presName="parSh" presStyleCnt="0"/>
      <dgm:spPr/>
    </dgm:pt>
    <dgm:pt modelId="{3A03579A-4A89-4451-8B35-5E389A5887FD}" type="pres">
      <dgm:prSet presAssocID="{1DE2231E-3A50-43A4-8C57-910EEF2B6B5E}" presName="lineNode" presStyleLbl="alignAccFollowNode1" presStyleIdx="3" presStyleCnt="18"/>
      <dgm:spPr/>
    </dgm:pt>
    <dgm:pt modelId="{F35CCF32-CDFF-434A-AE5A-CD1EA109A84C}" type="pres">
      <dgm:prSet presAssocID="{1DE2231E-3A50-43A4-8C57-910EEF2B6B5E}" presName="lineArrowNode" presStyleLbl="alignAccFollowNode1" presStyleIdx="4" presStyleCnt="18"/>
      <dgm:spPr/>
    </dgm:pt>
    <dgm:pt modelId="{DEEF61E4-EA95-43FC-9BF6-2C4A0FB88E9F}" type="pres">
      <dgm:prSet presAssocID="{49A74AEE-E5EB-4A98-BD5E-D0B9CBE6BB42}" presName="sibTransNodeCircle" presStyleLbl="alignNode1" presStyleIdx="1" presStyleCnt="6">
        <dgm:presLayoutVars>
          <dgm:chMax val="0"/>
          <dgm:bulletEnabled/>
        </dgm:presLayoutVars>
      </dgm:prSet>
      <dgm:spPr/>
    </dgm:pt>
    <dgm:pt modelId="{706EF50B-B49F-4702-A949-42F5BE4092AC}" type="pres">
      <dgm:prSet presAssocID="{49A74AEE-E5EB-4A98-BD5E-D0B9CBE6BB42}" presName="spacerBetweenCircleAndCallout" presStyleCnt="0">
        <dgm:presLayoutVars/>
      </dgm:prSet>
      <dgm:spPr/>
    </dgm:pt>
    <dgm:pt modelId="{DF0ADB78-6FA8-47A5-98DC-585380DCC192}" type="pres">
      <dgm:prSet presAssocID="{1DE2231E-3A50-43A4-8C57-910EEF2B6B5E}" presName="nodeText" presStyleLbl="alignAccFollowNode1" presStyleIdx="5" presStyleCnt="18">
        <dgm:presLayoutVars>
          <dgm:bulletEnabled val="1"/>
        </dgm:presLayoutVars>
      </dgm:prSet>
      <dgm:spPr/>
    </dgm:pt>
    <dgm:pt modelId="{A52A22A9-935A-4AF4-BB92-4DCEB9B7D0B0}" type="pres">
      <dgm:prSet presAssocID="{49A74AEE-E5EB-4A98-BD5E-D0B9CBE6BB42}" presName="sibTransComposite" presStyleCnt="0"/>
      <dgm:spPr/>
    </dgm:pt>
    <dgm:pt modelId="{E7326333-51FD-495A-A022-3994FC0D03A6}" type="pres">
      <dgm:prSet presAssocID="{67664273-4A4E-49C4-A5E8-17E53E255A38}" presName="compositeNode" presStyleCnt="0"/>
      <dgm:spPr/>
    </dgm:pt>
    <dgm:pt modelId="{9DFDF112-63A0-487B-92C0-549F588E463C}" type="pres">
      <dgm:prSet presAssocID="{67664273-4A4E-49C4-A5E8-17E53E255A38}" presName="parTx" presStyleLbl="node1" presStyleIdx="0" presStyleCnt="0">
        <dgm:presLayoutVars>
          <dgm:chMax val="0"/>
          <dgm:chPref val="0"/>
          <dgm:bulletEnabled val="1"/>
        </dgm:presLayoutVars>
      </dgm:prSet>
      <dgm:spPr/>
    </dgm:pt>
    <dgm:pt modelId="{240D936F-F982-4612-A8D5-EDD41850230B}" type="pres">
      <dgm:prSet presAssocID="{67664273-4A4E-49C4-A5E8-17E53E255A38}" presName="parSh" presStyleCnt="0"/>
      <dgm:spPr/>
    </dgm:pt>
    <dgm:pt modelId="{BFB38098-5637-4C32-98B7-132EE07326BA}" type="pres">
      <dgm:prSet presAssocID="{67664273-4A4E-49C4-A5E8-17E53E255A38}" presName="lineNode" presStyleLbl="alignAccFollowNode1" presStyleIdx="6" presStyleCnt="18"/>
      <dgm:spPr/>
    </dgm:pt>
    <dgm:pt modelId="{11DB7644-0E00-4E91-AD16-476D65505F07}" type="pres">
      <dgm:prSet presAssocID="{67664273-4A4E-49C4-A5E8-17E53E255A38}" presName="lineArrowNode" presStyleLbl="alignAccFollowNode1" presStyleIdx="7" presStyleCnt="18"/>
      <dgm:spPr/>
    </dgm:pt>
    <dgm:pt modelId="{3B90E29C-7889-4F2E-9D50-4C917ACF4B9F}" type="pres">
      <dgm:prSet presAssocID="{9E3DCE67-857F-4096-8762-89BB6F5AD11A}" presName="sibTransNodeCircle" presStyleLbl="alignNode1" presStyleIdx="2" presStyleCnt="6">
        <dgm:presLayoutVars>
          <dgm:chMax val="0"/>
          <dgm:bulletEnabled/>
        </dgm:presLayoutVars>
      </dgm:prSet>
      <dgm:spPr/>
    </dgm:pt>
    <dgm:pt modelId="{04B5D9AF-9121-463A-82AD-F6517D2E26D9}" type="pres">
      <dgm:prSet presAssocID="{9E3DCE67-857F-4096-8762-89BB6F5AD11A}" presName="spacerBetweenCircleAndCallout" presStyleCnt="0">
        <dgm:presLayoutVars/>
      </dgm:prSet>
      <dgm:spPr/>
    </dgm:pt>
    <dgm:pt modelId="{399D3CE9-CDC4-442F-BBB8-D506F0C64246}" type="pres">
      <dgm:prSet presAssocID="{67664273-4A4E-49C4-A5E8-17E53E255A38}" presName="nodeText" presStyleLbl="alignAccFollowNode1" presStyleIdx="8" presStyleCnt="18">
        <dgm:presLayoutVars>
          <dgm:bulletEnabled val="1"/>
        </dgm:presLayoutVars>
      </dgm:prSet>
      <dgm:spPr/>
    </dgm:pt>
    <dgm:pt modelId="{59940C91-0771-405C-8AEB-1CF4E8D5B5B2}" type="pres">
      <dgm:prSet presAssocID="{9E3DCE67-857F-4096-8762-89BB6F5AD11A}" presName="sibTransComposite" presStyleCnt="0"/>
      <dgm:spPr/>
    </dgm:pt>
    <dgm:pt modelId="{8E01996B-C2A3-46F1-BEA8-D332BC0996EE}" type="pres">
      <dgm:prSet presAssocID="{A29540B0-DFEE-4EE1-A2B9-5626E399B96E}" presName="compositeNode" presStyleCnt="0"/>
      <dgm:spPr/>
    </dgm:pt>
    <dgm:pt modelId="{72FBD078-C66D-4C9E-8D27-C2DD9BDA8A8F}" type="pres">
      <dgm:prSet presAssocID="{A29540B0-DFEE-4EE1-A2B9-5626E399B96E}" presName="parTx" presStyleLbl="node1" presStyleIdx="0" presStyleCnt="0">
        <dgm:presLayoutVars>
          <dgm:chMax val="0"/>
          <dgm:chPref val="0"/>
          <dgm:bulletEnabled val="1"/>
        </dgm:presLayoutVars>
      </dgm:prSet>
      <dgm:spPr/>
    </dgm:pt>
    <dgm:pt modelId="{CA54EAD8-AFE2-44D0-886F-D6C91243640E}" type="pres">
      <dgm:prSet presAssocID="{A29540B0-DFEE-4EE1-A2B9-5626E399B96E}" presName="parSh" presStyleCnt="0"/>
      <dgm:spPr/>
    </dgm:pt>
    <dgm:pt modelId="{EDC39F01-8D76-468D-B433-82D2815FEBE8}" type="pres">
      <dgm:prSet presAssocID="{A29540B0-DFEE-4EE1-A2B9-5626E399B96E}" presName="lineNode" presStyleLbl="alignAccFollowNode1" presStyleIdx="9" presStyleCnt="18"/>
      <dgm:spPr/>
    </dgm:pt>
    <dgm:pt modelId="{48C5A447-7BF0-49DE-93E6-495885688664}" type="pres">
      <dgm:prSet presAssocID="{A29540B0-DFEE-4EE1-A2B9-5626E399B96E}" presName="lineArrowNode" presStyleLbl="alignAccFollowNode1" presStyleIdx="10" presStyleCnt="18"/>
      <dgm:spPr/>
    </dgm:pt>
    <dgm:pt modelId="{591CCAF4-E31A-4366-9C22-81CAAC937D6C}" type="pres">
      <dgm:prSet presAssocID="{2D91AA56-B275-4F9A-9741-011C33AB3BC8}" presName="sibTransNodeCircle" presStyleLbl="alignNode1" presStyleIdx="3" presStyleCnt="6">
        <dgm:presLayoutVars>
          <dgm:chMax val="0"/>
          <dgm:bulletEnabled/>
        </dgm:presLayoutVars>
      </dgm:prSet>
      <dgm:spPr/>
    </dgm:pt>
    <dgm:pt modelId="{F436CC18-85ED-406A-8B5F-CEB1540089D2}" type="pres">
      <dgm:prSet presAssocID="{2D91AA56-B275-4F9A-9741-011C33AB3BC8}" presName="spacerBetweenCircleAndCallout" presStyleCnt="0">
        <dgm:presLayoutVars/>
      </dgm:prSet>
      <dgm:spPr/>
    </dgm:pt>
    <dgm:pt modelId="{26F80A61-7EC3-48BE-8FE3-554D88986183}" type="pres">
      <dgm:prSet presAssocID="{A29540B0-DFEE-4EE1-A2B9-5626E399B96E}" presName="nodeText" presStyleLbl="alignAccFollowNode1" presStyleIdx="11" presStyleCnt="18" custScaleX="105239">
        <dgm:presLayoutVars>
          <dgm:bulletEnabled val="1"/>
        </dgm:presLayoutVars>
      </dgm:prSet>
      <dgm:spPr/>
    </dgm:pt>
    <dgm:pt modelId="{BAB53D27-6EE4-417F-B296-B3FC8B99DB8D}" type="pres">
      <dgm:prSet presAssocID="{2D91AA56-B275-4F9A-9741-011C33AB3BC8}" presName="sibTransComposite" presStyleCnt="0"/>
      <dgm:spPr/>
    </dgm:pt>
    <dgm:pt modelId="{56418E82-943C-4AD9-A747-0A27012AC127}" type="pres">
      <dgm:prSet presAssocID="{736CC343-F2DB-407D-896A-EF6EB418FC9B}" presName="compositeNode" presStyleCnt="0"/>
      <dgm:spPr/>
    </dgm:pt>
    <dgm:pt modelId="{7E78D206-7F9D-4835-8270-B3AFA278EF40}" type="pres">
      <dgm:prSet presAssocID="{736CC343-F2DB-407D-896A-EF6EB418FC9B}" presName="parTx" presStyleLbl="node1" presStyleIdx="0" presStyleCnt="0">
        <dgm:presLayoutVars>
          <dgm:chMax val="0"/>
          <dgm:chPref val="0"/>
          <dgm:bulletEnabled val="1"/>
        </dgm:presLayoutVars>
      </dgm:prSet>
      <dgm:spPr/>
    </dgm:pt>
    <dgm:pt modelId="{D9A8F7F5-DDC3-4A52-94E6-73BD22AA8E67}" type="pres">
      <dgm:prSet presAssocID="{736CC343-F2DB-407D-896A-EF6EB418FC9B}" presName="parSh" presStyleCnt="0"/>
      <dgm:spPr/>
    </dgm:pt>
    <dgm:pt modelId="{3098634E-817F-4AD4-BA1F-605B281DBCA7}" type="pres">
      <dgm:prSet presAssocID="{736CC343-F2DB-407D-896A-EF6EB418FC9B}" presName="lineNode" presStyleLbl="alignAccFollowNode1" presStyleIdx="12" presStyleCnt="18"/>
      <dgm:spPr/>
    </dgm:pt>
    <dgm:pt modelId="{ED86038A-860A-4EFE-B5D9-77020C809648}" type="pres">
      <dgm:prSet presAssocID="{736CC343-F2DB-407D-896A-EF6EB418FC9B}" presName="lineArrowNode" presStyleLbl="alignAccFollowNode1" presStyleIdx="13" presStyleCnt="18"/>
      <dgm:spPr/>
    </dgm:pt>
    <dgm:pt modelId="{BD537981-1822-45BA-B324-34F3CA6F2C02}" type="pres">
      <dgm:prSet presAssocID="{52FA48DB-5AE7-491C-856C-64071BB80416}" presName="sibTransNodeCircle" presStyleLbl="alignNode1" presStyleIdx="4" presStyleCnt="6">
        <dgm:presLayoutVars>
          <dgm:chMax val="0"/>
          <dgm:bulletEnabled/>
        </dgm:presLayoutVars>
      </dgm:prSet>
      <dgm:spPr/>
    </dgm:pt>
    <dgm:pt modelId="{517AD798-C5F6-47DC-B87B-8F9153164587}" type="pres">
      <dgm:prSet presAssocID="{52FA48DB-5AE7-491C-856C-64071BB80416}" presName="spacerBetweenCircleAndCallout" presStyleCnt="0">
        <dgm:presLayoutVars/>
      </dgm:prSet>
      <dgm:spPr/>
    </dgm:pt>
    <dgm:pt modelId="{4CEC0F7F-0552-434A-97D9-E4E3CDEB85F6}" type="pres">
      <dgm:prSet presAssocID="{736CC343-F2DB-407D-896A-EF6EB418FC9B}" presName="nodeText" presStyleLbl="alignAccFollowNode1" presStyleIdx="14" presStyleCnt="18">
        <dgm:presLayoutVars>
          <dgm:bulletEnabled val="1"/>
        </dgm:presLayoutVars>
      </dgm:prSet>
      <dgm:spPr/>
    </dgm:pt>
    <dgm:pt modelId="{D7764F3C-42E6-4DF3-8D9F-DED0A3248581}" type="pres">
      <dgm:prSet presAssocID="{52FA48DB-5AE7-491C-856C-64071BB80416}" presName="sibTransComposite" presStyleCnt="0"/>
      <dgm:spPr/>
    </dgm:pt>
    <dgm:pt modelId="{9F10D085-2736-467E-A020-C6E4013A3493}" type="pres">
      <dgm:prSet presAssocID="{3C27819F-E44E-46DA-9D6A-E723AB44215F}" presName="compositeNode" presStyleCnt="0"/>
      <dgm:spPr/>
    </dgm:pt>
    <dgm:pt modelId="{CE00197B-E8F3-4658-B10D-833FB6D58CA6}" type="pres">
      <dgm:prSet presAssocID="{3C27819F-E44E-46DA-9D6A-E723AB44215F}" presName="parTx" presStyleLbl="node1" presStyleIdx="0" presStyleCnt="0">
        <dgm:presLayoutVars>
          <dgm:chMax val="0"/>
          <dgm:chPref val="0"/>
          <dgm:bulletEnabled val="1"/>
        </dgm:presLayoutVars>
      </dgm:prSet>
      <dgm:spPr/>
    </dgm:pt>
    <dgm:pt modelId="{76333240-DEAD-472D-AED7-BE7A7F5018B3}" type="pres">
      <dgm:prSet presAssocID="{3C27819F-E44E-46DA-9D6A-E723AB44215F}" presName="parSh" presStyleCnt="0"/>
      <dgm:spPr/>
    </dgm:pt>
    <dgm:pt modelId="{9F4FACA4-624D-41C8-99AB-913BB356D5DB}" type="pres">
      <dgm:prSet presAssocID="{3C27819F-E44E-46DA-9D6A-E723AB44215F}" presName="lineNode" presStyleLbl="alignAccFollowNode1" presStyleIdx="15" presStyleCnt="18"/>
      <dgm:spPr/>
    </dgm:pt>
    <dgm:pt modelId="{2021E614-2A07-4424-B533-AB3CC9F85744}" type="pres">
      <dgm:prSet presAssocID="{3C27819F-E44E-46DA-9D6A-E723AB44215F}" presName="lineArrowNode" presStyleLbl="alignAccFollowNode1" presStyleIdx="16" presStyleCnt="18"/>
      <dgm:spPr/>
    </dgm:pt>
    <dgm:pt modelId="{77B7BBCD-9645-4C6A-B7DA-F90B9EBAA978}" type="pres">
      <dgm:prSet presAssocID="{D0C67D67-3CFE-43F8-B860-0EEC6B443BAB}" presName="sibTransNodeCircle" presStyleLbl="alignNode1" presStyleIdx="5" presStyleCnt="6">
        <dgm:presLayoutVars>
          <dgm:chMax val="0"/>
          <dgm:bulletEnabled/>
        </dgm:presLayoutVars>
      </dgm:prSet>
      <dgm:spPr/>
    </dgm:pt>
    <dgm:pt modelId="{68EBA2F8-8D4E-478D-9FE9-1DDC31C45C6C}" type="pres">
      <dgm:prSet presAssocID="{D0C67D67-3CFE-43F8-B860-0EEC6B443BAB}" presName="spacerBetweenCircleAndCallout" presStyleCnt="0">
        <dgm:presLayoutVars/>
      </dgm:prSet>
      <dgm:spPr/>
    </dgm:pt>
    <dgm:pt modelId="{6FC5E85F-201D-41B5-A875-7B8A1F70BFE5}" type="pres">
      <dgm:prSet presAssocID="{3C27819F-E44E-46DA-9D6A-E723AB44215F}" presName="nodeText" presStyleLbl="alignAccFollowNode1" presStyleIdx="17" presStyleCnt="18">
        <dgm:presLayoutVars>
          <dgm:bulletEnabled val="1"/>
        </dgm:presLayoutVars>
      </dgm:prSet>
      <dgm:spPr/>
    </dgm:pt>
  </dgm:ptLst>
  <dgm:cxnLst>
    <dgm:cxn modelId="{B3C16A00-5AB4-4E86-91C2-90B5D402FE98}" srcId="{A84E7EC2-75B6-49F7-AAA8-8359891827B4}" destId="{1DE2231E-3A50-43A4-8C57-910EEF2B6B5E}" srcOrd="1" destOrd="0" parTransId="{46C04018-371B-4DEB-88D8-7F6427E84A72}" sibTransId="{49A74AEE-E5EB-4A98-BD5E-D0B9CBE6BB42}"/>
    <dgm:cxn modelId="{1771BA01-8602-40BD-9740-A3FA162C6AAA}" srcId="{A84E7EC2-75B6-49F7-AAA8-8359891827B4}" destId="{736CC343-F2DB-407D-896A-EF6EB418FC9B}" srcOrd="4" destOrd="0" parTransId="{AF6D58EF-706B-4404-8331-15736C236693}" sibTransId="{52FA48DB-5AE7-491C-856C-64071BB80416}"/>
    <dgm:cxn modelId="{4DCA2B03-1891-4CB3-A474-F75562915347}" type="presOf" srcId="{D6D27989-324D-4915-9926-28FF2F9D530F}" destId="{399D3CE9-CDC4-442F-BBB8-D506F0C64246}" srcOrd="0" destOrd="1" presId="urn:microsoft.com/office/officeart/2016/7/layout/LinearArrowProcessNumbered"/>
    <dgm:cxn modelId="{AEF05F0B-AED2-4D0D-A03E-9F0CB706BBA5}" srcId="{A84E7EC2-75B6-49F7-AAA8-8359891827B4}" destId="{67664273-4A4E-49C4-A5E8-17E53E255A38}" srcOrd="2" destOrd="0" parTransId="{4728A8E4-41C1-4A58-8B20-C1DC93BD5091}" sibTransId="{9E3DCE67-857F-4096-8762-89BB6F5AD11A}"/>
    <dgm:cxn modelId="{C4DBDB1A-C669-4FE3-AD61-763047429EFE}" type="presOf" srcId="{02EBAF78-A064-4121-9135-5763D2D0CCBB}" destId="{DF0ADB78-6FA8-47A5-98DC-585380DCC192}" srcOrd="0" destOrd="1" presId="urn:microsoft.com/office/officeart/2016/7/layout/LinearArrowProcessNumbered"/>
    <dgm:cxn modelId="{7D34C32C-B5E8-4B21-9DE8-BF46B317014B}" srcId="{1DE2231E-3A50-43A4-8C57-910EEF2B6B5E}" destId="{02EBAF78-A064-4121-9135-5763D2D0CCBB}" srcOrd="0" destOrd="0" parTransId="{05275950-4E9E-4053-9DD3-B84D1AB1BDC4}" sibTransId="{DF9EA323-5285-4B27-AA77-41082F76A041}"/>
    <dgm:cxn modelId="{139D4034-5744-478F-8B98-BFB6267AEB8A}" srcId="{A84E7EC2-75B6-49F7-AAA8-8359891827B4}" destId="{78B9A91B-1C10-4396-8483-CE5708A91CBE}" srcOrd="0" destOrd="0" parTransId="{EA6A9E54-D6AD-4D67-850B-6B916CEDEAB6}" sibTransId="{225FE305-FBBB-4C01-B721-09151E17C31F}"/>
    <dgm:cxn modelId="{45C22737-2400-4DFE-8FF4-62995DDC869A}" type="presOf" srcId="{1DE2231E-3A50-43A4-8C57-910EEF2B6B5E}" destId="{DF0ADB78-6FA8-47A5-98DC-585380DCC192}" srcOrd="0" destOrd="0" presId="urn:microsoft.com/office/officeart/2016/7/layout/LinearArrowProcessNumbered"/>
    <dgm:cxn modelId="{06711760-FC0D-46CC-9BF4-DA7066D661FB}" type="presOf" srcId="{5BE16E78-7B32-4735-8168-CED679A633FE}" destId="{6FC5E85F-201D-41B5-A875-7B8A1F70BFE5}" srcOrd="0" destOrd="1" presId="urn:microsoft.com/office/officeart/2016/7/layout/LinearArrowProcessNumbered"/>
    <dgm:cxn modelId="{685EEA66-FFBA-4250-B404-6A031B2B06BE}" type="presOf" srcId="{7A7F5C70-DF37-44A2-BC08-8E244FB8CF5D}" destId="{EFF8A4FF-88C0-4B03-96AA-51B2CB8FF8E9}" srcOrd="0" destOrd="1" presId="urn:microsoft.com/office/officeart/2016/7/layout/LinearArrowProcessNumbered"/>
    <dgm:cxn modelId="{BB14044F-99CD-407F-9CB3-3221197D44D3}" type="presOf" srcId="{2D91AA56-B275-4F9A-9741-011C33AB3BC8}" destId="{591CCAF4-E31A-4366-9C22-81CAAC937D6C}" srcOrd="0" destOrd="0" presId="urn:microsoft.com/office/officeart/2016/7/layout/LinearArrowProcessNumbered"/>
    <dgm:cxn modelId="{04E54451-792C-4BFE-848C-8FCEC86D380A}" type="presOf" srcId="{309566F1-45F3-441E-AFB4-BD47141E84DA}" destId="{4CEC0F7F-0552-434A-97D9-E4E3CDEB85F6}" srcOrd="0" destOrd="1" presId="urn:microsoft.com/office/officeart/2016/7/layout/LinearArrowProcessNumbered"/>
    <dgm:cxn modelId="{D930AA51-C22B-46C0-B7CD-B5C6A72F9B9E}" type="presOf" srcId="{9E3DCE67-857F-4096-8762-89BB6F5AD11A}" destId="{3B90E29C-7889-4F2E-9D50-4C917ACF4B9F}" srcOrd="0" destOrd="0" presId="urn:microsoft.com/office/officeart/2016/7/layout/LinearArrowProcessNumbered"/>
    <dgm:cxn modelId="{BEE7DE85-519A-4069-8840-884BC75F2ACF}" type="presOf" srcId="{D0C67D67-3CFE-43F8-B860-0EEC6B443BAB}" destId="{77B7BBCD-9645-4C6A-B7DA-F90B9EBAA978}" srcOrd="0" destOrd="0" presId="urn:microsoft.com/office/officeart/2016/7/layout/LinearArrowProcessNumbered"/>
    <dgm:cxn modelId="{8271F78A-8EAB-44D1-87C0-D265C8ED942B}" type="presOf" srcId="{A29540B0-DFEE-4EE1-A2B9-5626E399B96E}" destId="{26F80A61-7EC3-48BE-8FE3-554D88986183}" srcOrd="0" destOrd="0" presId="urn:microsoft.com/office/officeart/2016/7/layout/LinearArrowProcessNumbered"/>
    <dgm:cxn modelId="{60C7B592-B7F5-4B19-B2AB-2A55F5347191}" srcId="{3C27819F-E44E-46DA-9D6A-E723AB44215F}" destId="{5BE16E78-7B32-4735-8168-CED679A633FE}" srcOrd="0" destOrd="0" parTransId="{89A40C8F-A6B6-4AB1-A7CE-4969E302842B}" sibTransId="{C5F6F600-9667-421F-97CA-556B7CD76F9E}"/>
    <dgm:cxn modelId="{772DC894-129D-4EB8-8011-0547661A8693}" srcId="{78B9A91B-1C10-4396-8483-CE5708A91CBE}" destId="{7A7F5C70-DF37-44A2-BC08-8E244FB8CF5D}" srcOrd="0" destOrd="0" parTransId="{4ABD92F8-02EF-42DC-BA2D-B4C966C5E839}" sibTransId="{63B4A3B4-FFE4-4359-91DE-84568261524C}"/>
    <dgm:cxn modelId="{7D544095-B7D8-4479-AC78-A83A79129E13}" srcId="{A84E7EC2-75B6-49F7-AAA8-8359891827B4}" destId="{3C27819F-E44E-46DA-9D6A-E723AB44215F}" srcOrd="5" destOrd="0" parTransId="{DB4464F7-5E92-4265-BBFF-352CCED13DA3}" sibTransId="{D0C67D67-3CFE-43F8-B860-0EEC6B443BAB}"/>
    <dgm:cxn modelId="{D0810197-C0D5-4DAC-89EE-62AE44522D34}" type="presOf" srcId="{A84E7EC2-75B6-49F7-AAA8-8359891827B4}" destId="{ED23B17F-B787-4749-87DC-E13FF447C360}" srcOrd="0" destOrd="0" presId="urn:microsoft.com/office/officeart/2016/7/layout/LinearArrowProcessNumbered"/>
    <dgm:cxn modelId="{EB49EE9F-000D-45F9-8BCC-E0BC3D0B6073}" type="presOf" srcId="{52FA48DB-5AE7-491C-856C-64071BB80416}" destId="{BD537981-1822-45BA-B324-34F3CA6F2C02}" srcOrd="0" destOrd="0" presId="urn:microsoft.com/office/officeart/2016/7/layout/LinearArrowProcessNumbered"/>
    <dgm:cxn modelId="{C86A67A4-A01B-4541-B2FA-6703225CE384}" type="presOf" srcId="{67664273-4A4E-49C4-A5E8-17E53E255A38}" destId="{399D3CE9-CDC4-442F-BBB8-D506F0C64246}" srcOrd="0" destOrd="0" presId="urn:microsoft.com/office/officeart/2016/7/layout/LinearArrowProcessNumbered"/>
    <dgm:cxn modelId="{3CDECBAD-0427-4E6A-ADCC-55835D5CDEB0}" type="presOf" srcId="{736CC343-F2DB-407D-896A-EF6EB418FC9B}" destId="{4CEC0F7F-0552-434A-97D9-E4E3CDEB85F6}" srcOrd="0" destOrd="0" presId="urn:microsoft.com/office/officeart/2016/7/layout/LinearArrowProcessNumbered"/>
    <dgm:cxn modelId="{A07830B1-EE14-4127-B13A-52B7AEF6D9C7}" type="presOf" srcId="{16E2E9B9-79E9-48B2-B6EC-84981E2A2473}" destId="{26F80A61-7EC3-48BE-8FE3-554D88986183}" srcOrd="0" destOrd="1" presId="urn:microsoft.com/office/officeart/2016/7/layout/LinearArrowProcessNumbered"/>
    <dgm:cxn modelId="{9571D0BE-21C1-4805-B9F7-5FA7C0923BEA}" srcId="{A29540B0-DFEE-4EE1-A2B9-5626E399B96E}" destId="{16E2E9B9-79E9-48B2-B6EC-84981E2A2473}" srcOrd="0" destOrd="0" parTransId="{BA133259-B041-4357-BBEC-B36000355B44}" sibTransId="{4EE09836-4002-4EAA-B6D4-1372E5FF9AE2}"/>
    <dgm:cxn modelId="{EA361BC5-4DBD-4F83-B83E-9EDD2E42492E}" srcId="{A84E7EC2-75B6-49F7-AAA8-8359891827B4}" destId="{A29540B0-DFEE-4EE1-A2B9-5626E399B96E}" srcOrd="3" destOrd="0" parTransId="{08F1A9B4-CCC0-4408-85BB-592620B128A4}" sibTransId="{2D91AA56-B275-4F9A-9741-011C33AB3BC8}"/>
    <dgm:cxn modelId="{6D1C99CE-AFF6-450C-B243-E61805CC6DFF}" type="presOf" srcId="{78B9A91B-1C10-4396-8483-CE5708A91CBE}" destId="{EFF8A4FF-88C0-4B03-96AA-51B2CB8FF8E9}" srcOrd="0" destOrd="0" presId="urn:microsoft.com/office/officeart/2016/7/layout/LinearArrowProcessNumbered"/>
    <dgm:cxn modelId="{5835CBD8-0FB4-4818-9B23-92C9AF820A95}" type="presOf" srcId="{49A74AEE-E5EB-4A98-BD5E-D0B9CBE6BB42}" destId="{DEEF61E4-EA95-43FC-9BF6-2C4A0FB88E9F}" srcOrd="0" destOrd="0" presId="urn:microsoft.com/office/officeart/2016/7/layout/LinearArrowProcessNumbered"/>
    <dgm:cxn modelId="{ACD95CED-55C2-4E7A-9EE0-324C9E4611B0}" type="presOf" srcId="{225FE305-FBBB-4C01-B721-09151E17C31F}" destId="{39CDEBB3-42D5-4F73-B51C-960F52E6813A}" srcOrd="0" destOrd="0" presId="urn:microsoft.com/office/officeart/2016/7/layout/LinearArrowProcessNumbered"/>
    <dgm:cxn modelId="{D9DFAEED-89A5-45FD-92DC-55D077D28AD8}" type="presOf" srcId="{3C27819F-E44E-46DA-9D6A-E723AB44215F}" destId="{6FC5E85F-201D-41B5-A875-7B8A1F70BFE5}" srcOrd="0" destOrd="0" presId="urn:microsoft.com/office/officeart/2016/7/layout/LinearArrowProcessNumbered"/>
    <dgm:cxn modelId="{EBBE91F0-91A5-41CB-8B0A-531402B530E6}" srcId="{67664273-4A4E-49C4-A5E8-17E53E255A38}" destId="{D6D27989-324D-4915-9926-28FF2F9D530F}" srcOrd="0" destOrd="0" parTransId="{8FFE845D-92F9-41E8-ACA5-046033B17344}" sibTransId="{400652BE-61CF-4AD3-BDA5-655D45D8D48F}"/>
    <dgm:cxn modelId="{B6E64EFA-DA6D-4656-8182-77A590DAE5DD}" srcId="{736CC343-F2DB-407D-896A-EF6EB418FC9B}" destId="{309566F1-45F3-441E-AFB4-BD47141E84DA}" srcOrd="0" destOrd="0" parTransId="{F622B9E4-5985-4082-8FBB-9AEB65260A87}" sibTransId="{DE5329FC-63F8-44A8-AE2B-57B0E7E79D21}"/>
    <dgm:cxn modelId="{510E6350-3481-414B-B91A-A9D3B3D9C3D4}" type="presParOf" srcId="{ED23B17F-B787-4749-87DC-E13FF447C360}" destId="{A468DB7D-77A0-4069-91F2-F54C7A3FB6C5}" srcOrd="0" destOrd="0" presId="urn:microsoft.com/office/officeart/2016/7/layout/LinearArrowProcessNumbered"/>
    <dgm:cxn modelId="{0EB7A62A-080B-4E6C-97BD-45C918EFCDCD}" type="presParOf" srcId="{A468DB7D-77A0-4069-91F2-F54C7A3FB6C5}" destId="{D7AF94BB-6E03-49C7-A969-29C7E81A1516}" srcOrd="0" destOrd="0" presId="urn:microsoft.com/office/officeart/2016/7/layout/LinearArrowProcessNumbered"/>
    <dgm:cxn modelId="{64D0D874-7085-4CEC-BDE4-D8BF4E7DA72C}" type="presParOf" srcId="{A468DB7D-77A0-4069-91F2-F54C7A3FB6C5}" destId="{CB4DF105-5953-49EC-A591-A9E8B9462D25}" srcOrd="1" destOrd="0" presId="urn:microsoft.com/office/officeart/2016/7/layout/LinearArrowProcessNumbered"/>
    <dgm:cxn modelId="{6552FA8B-3FD8-4920-A010-E0594341D28A}" type="presParOf" srcId="{CB4DF105-5953-49EC-A591-A9E8B9462D25}" destId="{738152CA-BDED-4399-BD43-2E38440D0EDA}" srcOrd="0" destOrd="0" presId="urn:microsoft.com/office/officeart/2016/7/layout/LinearArrowProcessNumbered"/>
    <dgm:cxn modelId="{FFFD4916-E840-4CC3-9BE8-EBD4EF860C9A}" type="presParOf" srcId="{CB4DF105-5953-49EC-A591-A9E8B9462D25}" destId="{D2DF797B-97D3-4A78-90EB-713F84AB51E7}" srcOrd="1" destOrd="0" presId="urn:microsoft.com/office/officeart/2016/7/layout/LinearArrowProcessNumbered"/>
    <dgm:cxn modelId="{2B00EDA0-B341-4545-8DF2-E0360037D0B0}" type="presParOf" srcId="{CB4DF105-5953-49EC-A591-A9E8B9462D25}" destId="{39CDEBB3-42D5-4F73-B51C-960F52E6813A}" srcOrd="2" destOrd="0" presId="urn:microsoft.com/office/officeart/2016/7/layout/LinearArrowProcessNumbered"/>
    <dgm:cxn modelId="{E07FFC0E-7B20-465A-A610-73C93B25A692}" type="presParOf" srcId="{CB4DF105-5953-49EC-A591-A9E8B9462D25}" destId="{24F201AA-449B-4D8E-8BDB-55284D119784}" srcOrd="3" destOrd="0" presId="urn:microsoft.com/office/officeart/2016/7/layout/LinearArrowProcessNumbered"/>
    <dgm:cxn modelId="{4D802574-02B9-4FCF-ABB5-DD85EC942222}" type="presParOf" srcId="{A468DB7D-77A0-4069-91F2-F54C7A3FB6C5}" destId="{EFF8A4FF-88C0-4B03-96AA-51B2CB8FF8E9}" srcOrd="2" destOrd="0" presId="urn:microsoft.com/office/officeart/2016/7/layout/LinearArrowProcessNumbered"/>
    <dgm:cxn modelId="{0A6D7D11-BF4F-4F87-B65A-861FEC2FC28E}" type="presParOf" srcId="{ED23B17F-B787-4749-87DC-E13FF447C360}" destId="{FEBA9D11-5EB7-41AE-A9E4-72911AD47321}" srcOrd="1" destOrd="0" presId="urn:microsoft.com/office/officeart/2016/7/layout/LinearArrowProcessNumbered"/>
    <dgm:cxn modelId="{CB56756C-E42E-4C98-B9AA-B08584E240AE}" type="presParOf" srcId="{ED23B17F-B787-4749-87DC-E13FF447C360}" destId="{D1DBDC5E-A2B3-4EB8-AB57-7E86BEB3BFEC}" srcOrd="2" destOrd="0" presId="urn:microsoft.com/office/officeart/2016/7/layout/LinearArrowProcessNumbered"/>
    <dgm:cxn modelId="{B236989C-2923-453C-84A4-D1D1370FB549}" type="presParOf" srcId="{D1DBDC5E-A2B3-4EB8-AB57-7E86BEB3BFEC}" destId="{42C5D13A-024A-49DC-B3E3-82F4CCAF8953}" srcOrd="0" destOrd="0" presId="urn:microsoft.com/office/officeart/2016/7/layout/LinearArrowProcessNumbered"/>
    <dgm:cxn modelId="{4AACEAC1-D9DA-41DE-B1A9-5C70347756D4}" type="presParOf" srcId="{D1DBDC5E-A2B3-4EB8-AB57-7E86BEB3BFEC}" destId="{6DDDF7AA-B7DB-470F-888E-58F0EAECAC1A}" srcOrd="1" destOrd="0" presId="urn:microsoft.com/office/officeart/2016/7/layout/LinearArrowProcessNumbered"/>
    <dgm:cxn modelId="{550E3129-0B61-4FA7-A4C6-948BC0FDCBB7}" type="presParOf" srcId="{6DDDF7AA-B7DB-470F-888E-58F0EAECAC1A}" destId="{3A03579A-4A89-4451-8B35-5E389A5887FD}" srcOrd="0" destOrd="0" presId="urn:microsoft.com/office/officeart/2016/7/layout/LinearArrowProcessNumbered"/>
    <dgm:cxn modelId="{EFF0E4C2-219A-4ACC-9BD4-0576833FB349}" type="presParOf" srcId="{6DDDF7AA-B7DB-470F-888E-58F0EAECAC1A}" destId="{F35CCF32-CDFF-434A-AE5A-CD1EA109A84C}" srcOrd="1" destOrd="0" presId="urn:microsoft.com/office/officeart/2016/7/layout/LinearArrowProcessNumbered"/>
    <dgm:cxn modelId="{712470FD-A568-4F57-B81D-E893478CC432}" type="presParOf" srcId="{6DDDF7AA-B7DB-470F-888E-58F0EAECAC1A}" destId="{DEEF61E4-EA95-43FC-9BF6-2C4A0FB88E9F}" srcOrd="2" destOrd="0" presId="urn:microsoft.com/office/officeart/2016/7/layout/LinearArrowProcessNumbered"/>
    <dgm:cxn modelId="{712AA66B-A6DC-48BC-9407-8DFB567249BD}" type="presParOf" srcId="{6DDDF7AA-B7DB-470F-888E-58F0EAECAC1A}" destId="{706EF50B-B49F-4702-A949-42F5BE4092AC}" srcOrd="3" destOrd="0" presId="urn:microsoft.com/office/officeart/2016/7/layout/LinearArrowProcessNumbered"/>
    <dgm:cxn modelId="{77A3BFDA-740C-47EF-A208-492C516A2048}" type="presParOf" srcId="{D1DBDC5E-A2B3-4EB8-AB57-7E86BEB3BFEC}" destId="{DF0ADB78-6FA8-47A5-98DC-585380DCC192}" srcOrd="2" destOrd="0" presId="urn:microsoft.com/office/officeart/2016/7/layout/LinearArrowProcessNumbered"/>
    <dgm:cxn modelId="{BCE67B1A-4269-4B3A-8F3F-C81631197C3C}" type="presParOf" srcId="{ED23B17F-B787-4749-87DC-E13FF447C360}" destId="{A52A22A9-935A-4AF4-BB92-4DCEB9B7D0B0}" srcOrd="3" destOrd="0" presId="urn:microsoft.com/office/officeart/2016/7/layout/LinearArrowProcessNumbered"/>
    <dgm:cxn modelId="{5384989D-3D88-40FB-968B-055F5D76D3DF}" type="presParOf" srcId="{ED23B17F-B787-4749-87DC-E13FF447C360}" destId="{E7326333-51FD-495A-A022-3994FC0D03A6}" srcOrd="4" destOrd="0" presId="urn:microsoft.com/office/officeart/2016/7/layout/LinearArrowProcessNumbered"/>
    <dgm:cxn modelId="{F18479DB-9AD7-4D53-A737-6C8B6FC1E09E}" type="presParOf" srcId="{E7326333-51FD-495A-A022-3994FC0D03A6}" destId="{9DFDF112-63A0-487B-92C0-549F588E463C}" srcOrd="0" destOrd="0" presId="urn:microsoft.com/office/officeart/2016/7/layout/LinearArrowProcessNumbered"/>
    <dgm:cxn modelId="{645E35A8-18BC-4A58-A48E-5FED3057B25A}" type="presParOf" srcId="{E7326333-51FD-495A-A022-3994FC0D03A6}" destId="{240D936F-F982-4612-A8D5-EDD41850230B}" srcOrd="1" destOrd="0" presId="urn:microsoft.com/office/officeart/2016/7/layout/LinearArrowProcessNumbered"/>
    <dgm:cxn modelId="{D137AD6A-C936-4809-96C9-10EE91330A80}" type="presParOf" srcId="{240D936F-F982-4612-A8D5-EDD41850230B}" destId="{BFB38098-5637-4C32-98B7-132EE07326BA}" srcOrd="0" destOrd="0" presId="urn:microsoft.com/office/officeart/2016/7/layout/LinearArrowProcessNumbered"/>
    <dgm:cxn modelId="{8E7C96EC-529C-4274-BF60-7B845CD22EAD}" type="presParOf" srcId="{240D936F-F982-4612-A8D5-EDD41850230B}" destId="{11DB7644-0E00-4E91-AD16-476D65505F07}" srcOrd="1" destOrd="0" presId="urn:microsoft.com/office/officeart/2016/7/layout/LinearArrowProcessNumbered"/>
    <dgm:cxn modelId="{F829184E-DBA1-45C9-8F5C-45830256E937}" type="presParOf" srcId="{240D936F-F982-4612-A8D5-EDD41850230B}" destId="{3B90E29C-7889-4F2E-9D50-4C917ACF4B9F}" srcOrd="2" destOrd="0" presId="urn:microsoft.com/office/officeart/2016/7/layout/LinearArrowProcessNumbered"/>
    <dgm:cxn modelId="{1073F1B8-B2CC-4BD4-81CC-FF2E1B1AE0E8}" type="presParOf" srcId="{240D936F-F982-4612-A8D5-EDD41850230B}" destId="{04B5D9AF-9121-463A-82AD-F6517D2E26D9}" srcOrd="3" destOrd="0" presId="urn:microsoft.com/office/officeart/2016/7/layout/LinearArrowProcessNumbered"/>
    <dgm:cxn modelId="{315D3B03-D013-4FBD-9B89-D92D13A4438F}" type="presParOf" srcId="{E7326333-51FD-495A-A022-3994FC0D03A6}" destId="{399D3CE9-CDC4-442F-BBB8-D506F0C64246}" srcOrd="2" destOrd="0" presId="urn:microsoft.com/office/officeart/2016/7/layout/LinearArrowProcessNumbered"/>
    <dgm:cxn modelId="{D3C38E71-065A-4078-B21F-E90ED5476236}" type="presParOf" srcId="{ED23B17F-B787-4749-87DC-E13FF447C360}" destId="{59940C91-0771-405C-8AEB-1CF4E8D5B5B2}" srcOrd="5" destOrd="0" presId="urn:microsoft.com/office/officeart/2016/7/layout/LinearArrowProcessNumbered"/>
    <dgm:cxn modelId="{C370988D-91B8-412C-AA08-BB729AFA014D}" type="presParOf" srcId="{ED23B17F-B787-4749-87DC-E13FF447C360}" destId="{8E01996B-C2A3-46F1-BEA8-D332BC0996EE}" srcOrd="6" destOrd="0" presId="urn:microsoft.com/office/officeart/2016/7/layout/LinearArrowProcessNumbered"/>
    <dgm:cxn modelId="{B7E5DFF3-342A-40A2-9D08-E8284840CEC8}" type="presParOf" srcId="{8E01996B-C2A3-46F1-BEA8-D332BC0996EE}" destId="{72FBD078-C66D-4C9E-8D27-C2DD9BDA8A8F}" srcOrd="0" destOrd="0" presId="urn:microsoft.com/office/officeart/2016/7/layout/LinearArrowProcessNumbered"/>
    <dgm:cxn modelId="{356A88E3-9283-48EB-8242-2F516938C098}" type="presParOf" srcId="{8E01996B-C2A3-46F1-BEA8-D332BC0996EE}" destId="{CA54EAD8-AFE2-44D0-886F-D6C91243640E}" srcOrd="1" destOrd="0" presId="urn:microsoft.com/office/officeart/2016/7/layout/LinearArrowProcessNumbered"/>
    <dgm:cxn modelId="{A5F7D77C-5800-4270-8462-B855AA4270DF}" type="presParOf" srcId="{CA54EAD8-AFE2-44D0-886F-D6C91243640E}" destId="{EDC39F01-8D76-468D-B433-82D2815FEBE8}" srcOrd="0" destOrd="0" presId="urn:microsoft.com/office/officeart/2016/7/layout/LinearArrowProcessNumbered"/>
    <dgm:cxn modelId="{0EDBD2E8-88AF-401C-B015-DBD63AEB993C}" type="presParOf" srcId="{CA54EAD8-AFE2-44D0-886F-D6C91243640E}" destId="{48C5A447-7BF0-49DE-93E6-495885688664}" srcOrd="1" destOrd="0" presId="urn:microsoft.com/office/officeart/2016/7/layout/LinearArrowProcessNumbered"/>
    <dgm:cxn modelId="{F537C485-E06B-4682-B404-5A62EFF9EF63}" type="presParOf" srcId="{CA54EAD8-AFE2-44D0-886F-D6C91243640E}" destId="{591CCAF4-E31A-4366-9C22-81CAAC937D6C}" srcOrd="2" destOrd="0" presId="urn:microsoft.com/office/officeart/2016/7/layout/LinearArrowProcessNumbered"/>
    <dgm:cxn modelId="{4DFC09D9-35FC-4AFB-A725-6FDD4A3D989F}" type="presParOf" srcId="{CA54EAD8-AFE2-44D0-886F-D6C91243640E}" destId="{F436CC18-85ED-406A-8B5F-CEB1540089D2}" srcOrd="3" destOrd="0" presId="urn:microsoft.com/office/officeart/2016/7/layout/LinearArrowProcessNumbered"/>
    <dgm:cxn modelId="{B07338C3-B2B1-498B-BE75-F592DF51876A}" type="presParOf" srcId="{8E01996B-C2A3-46F1-BEA8-D332BC0996EE}" destId="{26F80A61-7EC3-48BE-8FE3-554D88986183}" srcOrd="2" destOrd="0" presId="urn:microsoft.com/office/officeart/2016/7/layout/LinearArrowProcessNumbered"/>
    <dgm:cxn modelId="{7551069C-AAA9-447C-AE9E-719C613E5721}" type="presParOf" srcId="{ED23B17F-B787-4749-87DC-E13FF447C360}" destId="{BAB53D27-6EE4-417F-B296-B3FC8B99DB8D}" srcOrd="7" destOrd="0" presId="urn:microsoft.com/office/officeart/2016/7/layout/LinearArrowProcessNumbered"/>
    <dgm:cxn modelId="{C438C79E-FDBC-480D-BCA8-8EF2902AD888}" type="presParOf" srcId="{ED23B17F-B787-4749-87DC-E13FF447C360}" destId="{56418E82-943C-4AD9-A747-0A27012AC127}" srcOrd="8" destOrd="0" presId="urn:microsoft.com/office/officeart/2016/7/layout/LinearArrowProcessNumbered"/>
    <dgm:cxn modelId="{E7CE1EB3-8FE7-48FB-A1A9-448599008B7D}" type="presParOf" srcId="{56418E82-943C-4AD9-A747-0A27012AC127}" destId="{7E78D206-7F9D-4835-8270-B3AFA278EF40}" srcOrd="0" destOrd="0" presId="urn:microsoft.com/office/officeart/2016/7/layout/LinearArrowProcessNumbered"/>
    <dgm:cxn modelId="{40513579-2870-4033-9383-543BA053673A}" type="presParOf" srcId="{56418E82-943C-4AD9-A747-0A27012AC127}" destId="{D9A8F7F5-DDC3-4A52-94E6-73BD22AA8E67}" srcOrd="1" destOrd="0" presId="urn:microsoft.com/office/officeart/2016/7/layout/LinearArrowProcessNumbered"/>
    <dgm:cxn modelId="{B6872E0F-34B8-489D-90F1-482DB7FDA890}" type="presParOf" srcId="{D9A8F7F5-DDC3-4A52-94E6-73BD22AA8E67}" destId="{3098634E-817F-4AD4-BA1F-605B281DBCA7}" srcOrd="0" destOrd="0" presId="urn:microsoft.com/office/officeart/2016/7/layout/LinearArrowProcessNumbered"/>
    <dgm:cxn modelId="{56E48D89-D18E-4FCF-8FCA-FA35839E4C83}" type="presParOf" srcId="{D9A8F7F5-DDC3-4A52-94E6-73BD22AA8E67}" destId="{ED86038A-860A-4EFE-B5D9-77020C809648}" srcOrd="1" destOrd="0" presId="urn:microsoft.com/office/officeart/2016/7/layout/LinearArrowProcessNumbered"/>
    <dgm:cxn modelId="{D0AB2FDA-99B0-4F1B-8C11-95230674BC2B}" type="presParOf" srcId="{D9A8F7F5-DDC3-4A52-94E6-73BD22AA8E67}" destId="{BD537981-1822-45BA-B324-34F3CA6F2C02}" srcOrd="2" destOrd="0" presId="urn:microsoft.com/office/officeart/2016/7/layout/LinearArrowProcessNumbered"/>
    <dgm:cxn modelId="{407E1F5C-C993-4540-BC2C-85D9262C573F}" type="presParOf" srcId="{D9A8F7F5-DDC3-4A52-94E6-73BD22AA8E67}" destId="{517AD798-C5F6-47DC-B87B-8F9153164587}" srcOrd="3" destOrd="0" presId="urn:microsoft.com/office/officeart/2016/7/layout/LinearArrowProcessNumbered"/>
    <dgm:cxn modelId="{026367D3-1339-4A74-BE76-E98FFDF379AE}" type="presParOf" srcId="{56418E82-943C-4AD9-A747-0A27012AC127}" destId="{4CEC0F7F-0552-434A-97D9-E4E3CDEB85F6}" srcOrd="2" destOrd="0" presId="urn:microsoft.com/office/officeart/2016/7/layout/LinearArrowProcessNumbered"/>
    <dgm:cxn modelId="{0C91C11E-9E5F-4C2B-A9D4-BF529B0139C1}" type="presParOf" srcId="{ED23B17F-B787-4749-87DC-E13FF447C360}" destId="{D7764F3C-42E6-4DF3-8D9F-DED0A3248581}" srcOrd="9" destOrd="0" presId="urn:microsoft.com/office/officeart/2016/7/layout/LinearArrowProcessNumbered"/>
    <dgm:cxn modelId="{78E95624-582F-4C21-BE2F-D22DBEF7EBD0}" type="presParOf" srcId="{ED23B17F-B787-4749-87DC-E13FF447C360}" destId="{9F10D085-2736-467E-A020-C6E4013A3493}" srcOrd="10" destOrd="0" presId="urn:microsoft.com/office/officeart/2016/7/layout/LinearArrowProcessNumbered"/>
    <dgm:cxn modelId="{D3D18F0F-2248-437B-A134-D02A9A7FBB07}" type="presParOf" srcId="{9F10D085-2736-467E-A020-C6E4013A3493}" destId="{CE00197B-E8F3-4658-B10D-833FB6D58CA6}" srcOrd="0" destOrd="0" presId="urn:microsoft.com/office/officeart/2016/7/layout/LinearArrowProcessNumbered"/>
    <dgm:cxn modelId="{9FB03642-482B-45CE-AA11-C280D70397CA}" type="presParOf" srcId="{9F10D085-2736-467E-A020-C6E4013A3493}" destId="{76333240-DEAD-472D-AED7-BE7A7F5018B3}" srcOrd="1" destOrd="0" presId="urn:microsoft.com/office/officeart/2016/7/layout/LinearArrowProcessNumbered"/>
    <dgm:cxn modelId="{8B82CDA5-E849-421A-AE97-D0D60C775F5D}" type="presParOf" srcId="{76333240-DEAD-472D-AED7-BE7A7F5018B3}" destId="{9F4FACA4-624D-41C8-99AB-913BB356D5DB}" srcOrd="0" destOrd="0" presId="urn:microsoft.com/office/officeart/2016/7/layout/LinearArrowProcessNumbered"/>
    <dgm:cxn modelId="{859F4A15-337A-40B5-93B8-97C0BA005C5D}" type="presParOf" srcId="{76333240-DEAD-472D-AED7-BE7A7F5018B3}" destId="{2021E614-2A07-4424-B533-AB3CC9F85744}" srcOrd="1" destOrd="0" presId="urn:microsoft.com/office/officeart/2016/7/layout/LinearArrowProcessNumbered"/>
    <dgm:cxn modelId="{45A72F68-67D3-4B2E-8DD7-CA7D22315133}" type="presParOf" srcId="{76333240-DEAD-472D-AED7-BE7A7F5018B3}" destId="{77B7BBCD-9645-4C6A-B7DA-F90B9EBAA978}" srcOrd="2" destOrd="0" presId="urn:microsoft.com/office/officeart/2016/7/layout/LinearArrowProcessNumbered"/>
    <dgm:cxn modelId="{D1054B27-27BD-4557-A892-962212A433A9}" type="presParOf" srcId="{76333240-DEAD-472D-AED7-BE7A7F5018B3}" destId="{68EBA2F8-8D4E-478D-9FE9-1DDC31C45C6C}" srcOrd="3" destOrd="0" presId="urn:microsoft.com/office/officeart/2016/7/layout/LinearArrowProcessNumbered"/>
    <dgm:cxn modelId="{225A960D-846D-4A40-8411-96A211DDC9B6}" type="presParOf" srcId="{9F10D085-2736-467E-A020-C6E4013A3493}" destId="{6FC5E85F-201D-41B5-A875-7B8A1F70BFE5}" srcOrd="2" destOrd="0" presId="urn:microsoft.com/office/officeart/2016/7/layout/LinearArrow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AF59D-095C-45F7-A433-A591E9159157}">
      <dsp:nvSpPr>
        <dsp:cNvPr id="0" name=""/>
        <dsp:cNvSpPr/>
      </dsp:nvSpPr>
      <dsp:spPr>
        <a:xfrm>
          <a:off x="0" y="0"/>
          <a:ext cx="5098090" cy="10433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Replaced Local Safeguarding Children Board in September 2019. </a:t>
          </a:r>
          <a:endParaRPr lang="en-US" sz="1600" kern="1200" dirty="0">
            <a:latin typeface="Arial" panose="020B0604020202020204" pitchFamily="34" charset="0"/>
            <a:cs typeface="Arial" panose="020B0604020202020204" pitchFamily="34" charset="0"/>
          </a:endParaRPr>
        </a:p>
      </dsp:txBody>
      <dsp:txXfrm>
        <a:off x="30559" y="30559"/>
        <a:ext cx="3972220" cy="982244"/>
      </dsp:txXfrm>
    </dsp:sp>
    <dsp:sp modelId="{8E7CF7C3-AB79-4B4C-A86C-3CE1D5BEAED7}">
      <dsp:nvSpPr>
        <dsp:cNvPr id="0" name=""/>
        <dsp:cNvSpPr/>
      </dsp:nvSpPr>
      <dsp:spPr>
        <a:xfrm>
          <a:off x="449831" y="1217256"/>
          <a:ext cx="5098090" cy="10433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Statutory Guidance: “Working Together to Safeguard Children 2018” describes the need for:</a:t>
          </a:r>
          <a:endParaRPr lang="en-US" sz="1600" kern="1200" dirty="0">
            <a:latin typeface="Arial" panose="020B0604020202020204" pitchFamily="34" charset="0"/>
            <a:cs typeface="Arial" panose="020B0604020202020204" pitchFamily="34" charset="0"/>
          </a:endParaRPr>
        </a:p>
      </dsp:txBody>
      <dsp:txXfrm>
        <a:off x="480390" y="1247815"/>
        <a:ext cx="3908954" cy="982244"/>
      </dsp:txXfrm>
    </dsp:sp>
    <dsp:sp modelId="{1D465594-EA0C-4168-BD0F-C43B7F9BBEB9}">
      <dsp:nvSpPr>
        <dsp:cNvPr id="0" name=""/>
        <dsp:cNvSpPr/>
      </dsp:nvSpPr>
      <dsp:spPr>
        <a:xfrm>
          <a:off x="899662" y="2434512"/>
          <a:ext cx="5098090" cy="10433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“A shared responsibility between organisations and agencies to safeguard and promote the welfare of all children in a local area”.</a:t>
          </a:r>
          <a:endParaRPr lang="en-US" sz="1600" kern="1200" dirty="0">
            <a:latin typeface="Arial" panose="020B0604020202020204" pitchFamily="34" charset="0"/>
            <a:cs typeface="Arial" panose="020B0604020202020204" pitchFamily="34" charset="0"/>
          </a:endParaRPr>
        </a:p>
      </dsp:txBody>
      <dsp:txXfrm>
        <a:off x="930221" y="2465071"/>
        <a:ext cx="3908954" cy="982244"/>
      </dsp:txXfrm>
    </dsp:sp>
    <dsp:sp modelId="{48D27ACF-8F21-40BD-99AD-56A656AD218D}">
      <dsp:nvSpPr>
        <dsp:cNvPr id="0" name=""/>
        <dsp:cNvSpPr/>
      </dsp:nvSpPr>
      <dsp:spPr>
        <a:xfrm>
          <a:off x="4419904" y="791216"/>
          <a:ext cx="678185" cy="67818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4572496" y="791216"/>
        <a:ext cx="373001" cy="510334"/>
      </dsp:txXfrm>
    </dsp:sp>
    <dsp:sp modelId="{2547C9B1-3030-47E3-965B-6D4192186877}">
      <dsp:nvSpPr>
        <dsp:cNvPr id="0" name=""/>
        <dsp:cNvSpPr/>
      </dsp:nvSpPr>
      <dsp:spPr>
        <a:xfrm>
          <a:off x="4869735" y="2001517"/>
          <a:ext cx="678185" cy="67818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5022327" y="2001517"/>
        <a:ext cx="373001" cy="5103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152CA-BDED-4399-BD43-2E38440D0EDA}">
      <dsp:nvSpPr>
        <dsp:cNvPr id="0" name=""/>
        <dsp:cNvSpPr/>
      </dsp:nvSpPr>
      <dsp:spPr>
        <a:xfrm>
          <a:off x="870141" y="1110033"/>
          <a:ext cx="693189" cy="7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DF797B-97D3-4A78-90EB-713F84AB51E7}">
      <dsp:nvSpPr>
        <dsp:cNvPr id="0" name=""/>
        <dsp:cNvSpPr/>
      </dsp:nvSpPr>
      <dsp:spPr>
        <a:xfrm>
          <a:off x="1604922" y="1051498"/>
          <a:ext cx="79716" cy="150611"/>
        </a:xfrm>
        <a:prstGeom prst="chevron">
          <a:avLst>
            <a:gd name="adj" fmla="val 9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CDEBB3-42D5-4F73-B51C-960F52E6813A}">
      <dsp:nvSpPr>
        <dsp:cNvPr id="0" name=""/>
        <dsp:cNvSpPr/>
      </dsp:nvSpPr>
      <dsp:spPr>
        <a:xfrm>
          <a:off x="447928" y="774504"/>
          <a:ext cx="671129" cy="67112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6044" tIns="26044" rIns="26044" bIns="26044" numCol="1" spcCol="1270" anchor="ctr" anchorCtr="0">
          <a:noAutofit/>
        </a:bodyPr>
        <a:lstStyle/>
        <a:p>
          <a:pPr marL="0" lvl="0" indent="0" algn="ctr" defTabSz="1333500">
            <a:lnSpc>
              <a:spcPct val="90000"/>
            </a:lnSpc>
            <a:spcBef>
              <a:spcPct val="0"/>
            </a:spcBef>
            <a:spcAft>
              <a:spcPct val="35000"/>
            </a:spcAft>
            <a:buNone/>
          </a:pPr>
          <a:r>
            <a:rPr lang="en-US" sz="3000" kern="1200"/>
            <a:t>1</a:t>
          </a:r>
        </a:p>
      </dsp:txBody>
      <dsp:txXfrm>
        <a:off x="546213" y="872789"/>
        <a:ext cx="474559" cy="474559"/>
      </dsp:txXfrm>
    </dsp:sp>
    <dsp:sp modelId="{EFF8A4FF-88C0-4B03-96AA-51B2CB8FF8E9}">
      <dsp:nvSpPr>
        <dsp:cNvPr id="0" name=""/>
        <dsp:cNvSpPr/>
      </dsp:nvSpPr>
      <dsp:spPr>
        <a:xfrm>
          <a:off x="3655" y="1611233"/>
          <a:ext cx="1559675" cy="196560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029" tIns="165100" rIns="123029" bIns="16510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Stage 1</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Professional to Professional</a:t>
          </a:r>
        </a:p>
      </dsp:txBody>
      <dsp:txXfrm>
        <a:off x="3655" y="1923168"/>
        <a:ext cx="1559675" cy="1653665"/>
      </dsp:txXfrm>
    </dsp:sp>
    <dsp:sp modelId="{3A03579A-4A89-4451-8B35-5E389A5887FD}">
      <dsp:nvSpPr>
        <dsp:cNvPr id="0" name=""/>
        <dsp:cNvSpPr/>
      </dsp:nvSpPr>
      <dsp:spPr>
        <a:xfrm>
          <a:off x="1736628" y="1110033"/>
          <a:ext cx="1559675" cy="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5CCF32-CDFF-434A-AE5A-CD1EA109A84C}">
      <dsp:nvSpPr>
        <dsp:cNvPr id="0" name=""/>
        <dsp:cNvSpPr/>
      </dsp:nvSpPr>
      <dsp:spPr>
        <a:xfrm>
          <a:off x="3337894" y="1051497"/>
          <a:ext cx="79716" cy="150611"/>
        </a:xfrm>
        <a:prstGeom prst="chevron">
          <a:avLst>
            <a:gd name="adj" fmla="val 9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EF61E4-EA95-43FC-9BF6-2C4A0FB88E9F}">
      <dsp:nvSpPr>
        <dsp:cNvPr id="0" name=""/>
        <dsp:cNvSpPr/>
      </dsp:nvSpPr>
      <dsp:spPr>
        <a:xfrm>
          <a:off x="2180900" y="774504"/>
          <a:ext cx="671129" cy="67112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6044" tIns="26044" rIns="26044" bIns="26044" numCol="1" spcCol="1270" anchor="ctr" anchorCtr="0">
          <a:noAutofit/>
        </a:bodyPr>
        <a:lstStyle/>
        <a:p>
          <a:pPr marL="0" lvl="0" indent="0" algn="ctr" defTabSz="1333500">
            <a:lnSpc>
              <a:spcPct val="90000"/>
            </a:lnSpc>
            <a:spcBef>
              <a:spcPct val="0"/>
            </a:spcBef>
            <a:spcAft>
              <a:spcPct val="35000"/>
            </a:spcAft>
            <a:buNone/>
          </a:pPr>
          <a:r>
            <a:rPr lang="en-US" sz="3000" kern="1200"/>
            <a:t>2</a:t>
          </a:r>
        </a:p>
      </dsp:txBody>
      <dsp:txXfrm>
        <a:off x="2279185" y="872789"/>
        <a:ext cx="474559" cy="474559"/>
      </dsp:txXfrm>
    </dsp:sp>
    <dsp:sp modelId="{DF0ADB78-6FA8-47A5-98DC-585380DCC192}">
      <dsp:nvSpPr>
        <dsp:cNvPr id="0" name=""/>
        <dsp:cNvSpPr/>
      </dsp:nvSpPr>
      <dsp:spPr>
        <a:xfrm>
          <a:off x="1736628" y="1611233"/>
          <a:ext cx="1559675" cy="196560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029" tIns="165100" rIns="123029" bIns="16510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Stage 2</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Manager to Manager</a:t>
          </a:r>
        </a:p>
      </dsp:txBody>
      <dsp:txXfrm>
        <a:off x="1736628" y="1923168"/>
        <a:ext cx="1559675" cy="1653665"/>
      </dsp:txXfrm>
    </dsp:sp>
    <dsp:sp modelId="{BFB38098-5637-4C32-98B7-132EE07326BA}">
      <dsp:nvSpPr>
        <dsp:cNvPr id="0" name=""/>
        <dsp:cNvSpPr/>
      </dsp:nvSpPr>
      <dsp:spPr>
        <a:xfrm>
          <a:off x="3469600" y="1110033"/>
          <a:ext cx="1559675" cy="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DB7644-0E00-4E91-AD16-476D65505F07}">
      <dsp:nvSpPr>
        <dsp:cNvPr id="0" name=""/>
        <dsp:cNvSpPr/>
      </dsp:nvSpPr>
      <dsp:spPr>
        <a:xfrm>
          <a:off x="5070867" y="1051497"/>
          <a:ext cx="79716" cy="150611"/>
        </a:xfrm>
        <a:prstGeom prst="chevron">
          <a:avLst>
            <a:gd name="adj" fmla="val 9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90E29C-7889-4F2E-9D50-4C917ACF4B9F}">
      <dsp:nvSpPr>
        <dsp:cNvPr id="0" name=""/>
        <dsp:cNvSpPr/>
      </dsp:nvSpPr>
      <dsp:spPr>
        <a:xfrm>
          <a:off x="3913873" y="774504"/>
          <a:ext cx="671129" cy="67112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6044" tIns="26044" rIns="26044" bIns="26044" numCol="1" spcCol="1270" anchor="ctr" anchorCtr="0">
          <a:noAutofit/>
        </a:bodyPr>
        <a:lstStyle/>
        <a:p>
          <a:pPr marL="0" lvl="0" indent="0" algn="ctr" defTabSz="1333500">
            <a:lnSpc>
              <a:spcPct val="90000"/>
            </a:lnSpc>
            <a:spcBef>
              <a:spcPct val="0"/>
            </a:spcBef>
            <a:spcAft>
              <a:spcPct val="35000"/>
            </a:spcAft>
            <a:buNone/>
          </a:pPr>
          <a:r>
            <a:rPr lang="en-US" sz="3000" kern="1200"/>
            <a:t>3</a:t>
          </a:r>
        </a:p>
      </dsp:txBody>
      <dsp:txXfrm>
        <a:off x="4012158" y="872789"/>
        <a:ext cx="474559" cy="474559"/>
      </dsp:txXfrm>
    </dsp:sp>
    <dsp:sp modelId="{399D3CE9-CDC4-442F-BBB8-D506F0C64246}">
      <dsp:nvSpPr>
        <dsp:cNvPr id="0" name=""/>
        <dsp:cNvSpPr/>
      </dsp:nvSpPr>
      <dsp:spPr>
        <a:xfrm>
          <a:off x="3469600" y="1611233"/>
          <a:ext cx="1559675" cy="196560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029" tIns="165100" rIns="123029" bIns="16510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Stage 3</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Senior Manager to Senior Manager</a:t>
          </a:r>
        </a:p>
      </dsp:txBody>
      <dsp:txXfrm>
        <a:off x="3469600" y="1923168"/>
        <a:ext cx="1559675" cy="1653665"/>
      </dsp:txXfrm>
    </dsp:sp>
    <dsp:sp modelId="{EDC39F01-8D76-468D-B433-82D2815FEBE8}">
      <dsp:nvSpPr>
        <dsp:cNvPr id="0" name=""/>
        <dsp:cNvSpPr/>
      </dsp:nvSpPr>
      <dsp:spPr>
        <a:xfrm>
          <a:off x="5245032" y="1110033"/>
          <a:ext cx="1568867" cy="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C5A447-7BF0-49DE-93E6-495885688664}">
      <dsp:nvSpPr>
        <dsp:cNvPr id="0" name=""/>
        <dsp:cNvSpPr/>
      </dsp:nvSpPr>
      <dsp:spPr>
        <a:xfrm>
          <a:off x="6855736" y="1051497"/>
          <a:ext cx="80186" cy="150611"/>
        </a:xfrm>
        <a:prstGeom prst="chevron">
          <a:avLst>
            <a:gd name="adj" fmla="val 9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1CCAF4-E31A-4366-9C22-81CAAC937D6C}">
      <dsp:nvSpPr>
        <dsp:cNvPr id="0" name=""/>
        <dsp:cNvSpPr/>
      </dsp:nvSpPr>
      <dsp:spPr>
        <a:xfrm>
          <a:off x="5693901" y="774504"/>
          <a:ext cx="671129" cy="67112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6044" tIns="26044" rIns="26044" bIns="26044" numCol="1" spcCol="1270" anchor="ctr" anchorCtr="0">
          <a:noAutofit/>
        </a:bodyPr>
        <a:lstStyle/>
        <a:p>
          <a:pPr marL="0" lvl="0" indent="0" algn="ctr" defTabSz="1333500">
            <a:lnSpc>
              <a:spcPct val="90000"/>
            </a:lnSpc>
            <a:spcBef>
              <a:spcPct val="0"/>
            </a:spcBef>
            <a:spcAft>
              <a:spcPct val="35000"/>
            </a:spcAft>
            <a:buNone/>
          </a:pPr>
          <a:r>
            <a:rPr lang="en-US" sz="3000" kern="1200"/>
            <a:t>4</a:t>
          </a:r>
        </a:p>
      </dsp:txBody>
      <dsp:txXfrm>
        <a:off x="5792186" y="872789"/>
        <a:ext cx="474559" cy="474559"/>
      </dsp:txXfrm>
    </dsp:sp>
    <dsp:sp modelId="{26F80A61-7EC3-48BE-8FE3-554D88986183}">
      <dsp:nvSpPr>
        <dsp:cNvPr id="0" name=""/>
        <dsp:cNvSpPr/>
      </dsp:nvSpPr>
      <dsp:spPr>
        <a:xfrm>
          <a:off x="5202573" y="1611233"/>
          <a:ext cx="1705787" cy="196560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856" tIns="165100" rIns="127856" bIns="16510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Stage 4</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Professional Leads for Safeguarding</a:t>
          </a:r>
        </a:p>
      </dsp:txBody>
      <dsp:txXfrm>
        <a:off x="5202573" y="1952390"/>
        <a:ext cx="1705787" cy="1624443"/>
      </dsp:txXfrm>
    </dsp:sp>
    <dsp:sp modelId="{3098634E-817F-4AD4-BA1F-605B281DBCA7}">
      <dsp:nvSpPr>
        <dsp:cNvPr id="0" name=""/>
        <dsp:cNvSpPr/>
      </dsp:nvSpPr>
      <dsp:spPr>
        <a:xfrm>
          <a:off x="7045999" y="1110033"/>
          <a:ext cx="1559675" cy="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86038A-860A-4EFE-B5D9-77020C809648}">
      <dsp:nvSpPr>
        <dsp:cNvPr id="0" name=""/>
        <dsp:cNvSpPr/>
      </dsp:nvSpPr>
      <dsp:spPr>
        <a:xfrm>
          <a:off x="8647265" y="1051497"/>
          <a:ext cx="79716" cy="150611"/>
        </a:xfrm>
        <a:prstGeom prst="chevron">
          <a:avLst>
            <a:gd name="adj" fmla="val 9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537981-1822-45BA-B324-34F3CA6F2C02}">
      <dsp:nvSpPr>
        <dsp:cNvPr id="0" name=""/>
        <dsp:cNvSpPr/>
      </dsp:nvSpPr>
      <dsp:spPr>
        <a:xfrm>
          <a:off x="7490272" y="774504"/>
          <a:ext cx="671129" cy="67112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6044" tIns="26044" rIns="26044" bIns="26044" numCol="1" spcCol="1270" anchor="ctr" anchorCtr="0">
          <a:noAutofit/>
        </a:bodyPr>
        <a:lstStyle/>
        <a:p>
          <a:pPr marL="0" lvl="0" indent="0" algn="ctr" defTabSz="1333500">
            <a:lnSpc>
              <a:spcPct val="90000"/>
            </a:lnSpc>
            <a:spcBef>
              <a:spcPct val="0"/>
            </a:spcBef>
            <a:spcAft>
              <a:spcPct val="35000"/>
            </a:spcAft>
            <a:buNone/>
          </a:pPr>
          <a:r>
            <a:rPr lang="en-US" sz="3000" kern="1200"/>
            <a:t>5</a:t>
          </a:r>
        </a:p>
      </dsp:txBody>
      <dsp:txXfrm>
        <a:off x="7588557" y="872789"/>
        <a:ext cx="474559" cy="474559"/>
      </dsp:txXfrm>
    </dsp:sp>
    <dsp:sp modelId="{4CEC0F7F-0552-434A-97D9-E4E3CDEB85F6}">
      <dsp:nvSpPr>
        <dsp:cNvPr id="0" name=""/>
        <dsp:cNvSpPr/>
      </dsp:nvSpPr>
      <dsp:spPr>
        <a:xfrm>
          <a:off x="7045999" y="1611233"/>
          <a:ext cx="1559675" cy="196560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029" tIns="165100" rIns="123029" bIns="16510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Stage 5</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Escalation to WSSCP</a:t>
          </a:r>
        </a:p>
      </dsp:txBody>
      <dsp:txXfrm>
        <a:off x="7045999" y="1923168"/>
        <a:ext cx="1559675" cy="1653665"/>
      </dsp:txXfrm>
    </dsp:sp>
    <dsp:sp modelId="{9F4FACA4-624D-41C8-99AB-913BB356D5DB}">
      <dsp:nvSpPr>
        <dsp:cNvPr id="0" name=""/>
        <dsp:cNvSpPr/>
      </dsp:nvSpPr>
      <dsp:spPr>
        <a:xfrm>
          <a:off x="8778971" y="1110032"/>
          <a:ext cx="779837" cy="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B7BBCD-9645-4C6A-B7DA-F90B9EBAA978}">
      <dsp:nvSpPr>
        <dsp:cNvPr id="0" name=""/>
        <dsp:cNvSpPr/>
      </dsp:nvSpPr>
      <dsp:spPr>
        <a:xfrm>
          <a:off x="9223244" y="774504"/>
          <a:ext cx="671129" cy="67112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6044" tIns="26044" rIns="26044" bIns="26044" numCol="1" spcCol="1270" anchor="ctr" anchorCtr="0">
          <a:noAutofit/>
        </a:bodyPr>
        <a:lstStyle/>
        <a:p>
          <a:pPr marL="0" lvl="0" indent="0" algn="ctr" defTabSz="1333500">
            <a:lnSpc>
              <a:spcPct val="90000"/>
            </a:lnSpc>
            <a:spcBef>
              <a:spcPct val="0"/>
            </a:spcBef>
            <a:spcAft>
              <a:spcPct val="35000"/>
            </a:spcAft>
            <a:buNone/>
          </a:pPr>
          <a:r>
            <a:rPr lang="en-US" sz="3000" kern="1200"/>
            <a:t>6</a:t>
          </a:r>
        </a:p>
      </dsp:txBody>
      <dsp:txXfrm>
        <a:off x="9321529" y="872789"/>
        <a:ext cx="474559" cy="474559"/>
      </dsp:txXfrm>
    </dsp:sp>
    <dsp:sp modelId="{6FC5E85F-201D-41B5-A875-7B8A1F70BFE5}">
      <dsp:nvSpPr>
        <dsp:cNvPr id="0" name=""/>
        <dsp:cNvSpPr/>
      </dsp:nvSpPr>
      <dsp:spPr>
        <a:xfrm>
          <a:off x="8778971" y="1611233"/>
          <a:ext cx="1559675" cy="196560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029" tIns="165100" rIns="123029" bIns="16510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Stage 6</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Escalation to Secretary of State</a:t>
          </a:r>
        </a:p>
      </dsp:txBody>
      <dsp:txXfrm>
        <a:off x="8778971" y="1923168"/>
        <a:ext cx="1559675" cy="165366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7D418-70A2-4F7D-80A3-9334412758E1}" type="datetimeFigureOut">
              <a:rPr lang="en-GB" smtClean="0"/>
              <a:t>21/11/2022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88D689-60C7-4AB3-B2BF-A996B3466487}" type="slidenum">
              <a:rPr lang="en-GB" smtClean="0"/>
              <a:t>‹#›</a:t>
            </a:fld>
            <a:endParaRPr lang="en-GB"/>
          </a:p>
        </p:txBody>
      </p:sp>
    </p:spTree>
    <p:extLst>
      <p:ext uri="{BB962C8B-B14F-4D97-AF65-F5344CB8AC3E}">
        <p14:creationId xmlns:p14="http://schemas.microsoft.com/office/powerpoint/2010/main" val="758334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88D689-60C7-4AB3-B2BF-A996B3466487}" type="slidenum">
              <a:rPr lang="en-GB" smtClean="0"/>
              <a:t>1</a:t>
            </a:fld>
            <a:endParaRPr lang="en-GB"/>
          </a:p>
        </p:txBody>
      </p:sp>
    </p:spTree>
    <p:extLst>
      <p:ext uri="{BB962C8B-B14F-4D97-AF65-F5344CB8AC3E}">
        <p14:creationId xmlns:p14="http://schemas.microsoft.com/office/powerpoint/2010/main" val="4286018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purpose of these local arrangements is to support and enable local organisations and agencies to work together in a system where: </a:t>
            </a:r>
          </a:p>
          <a:p>
            <a:r>
              <a:rPr lang="en-GB" dirty="0"/>
              <a:t>• children are safeguarded and their welfare promoted </a:t>
            </a:r>
          </a:p>
          <a:p>
            <a:r>
              <a:rPr lang="en-GB" dirty="0"/>
              <a:t>• partner organisations and agencies collaborate, share and co-own the vision for how to achieve improved outcomes for vulnerable children </a:t>
            </a:r>
          </a:p>
          <a:p>
            <a:r>
              <a:rPr lang="en-GB" dirty="0"/>
              <a:t>• organisations and agencies challenge appropriately and hold one another to account effectively </a:t>
            </a:r>
          </a:p>
          <a:p>
            <a:r>
              <a:rPr lang="en-GB" dirty="0"/>
              <a:t>• there is early identification and analysis of new safeguarding issues and emerging threats </a:t>
            </a:r>
          </a:p>
          <a:p>
            <a:r>
              <a:rPr lang="en-GB" dirty="0"/>
              <a:t>• learning is promoted and embedded in a way that local services for children and families can become more reflective and implement changes to practice </a:t>
            </a:r>
          </a:p>
          <a:p>
            <a:r>
              <a:rPr lang="en-GB" dirty="0"/>
              <a:t>• information is shared effectively to facilitate more accurate and timely decision making for children and families</a:t>
            </a:r>
          </a:p>
        </p:txBody>
      </p:sp>
      <p:sp>
        <p:nvSpPr>
          <p:cNvPr id="4" name="Slide Number Placeholder 3"/>
          <p:cNvSpPr>
            <a:spLocks noGrp="1"/>
          </p:cNvSpPr>
          <p:nvPr>
            <p:ph type="sldNum" sz="quarter" idx="5"/>
          </p:nvPr>
        </p:nvSpPr>
        <p:spPr/>
        <p:txBody>
          <a:bodyPr/>
          <a:lstStyle/>
          <a:p>
            <a:fld id="{A788D689-60C7-4AB3-B2BF-A996B3466487}" type="slidenum">
              <a:rPr lang="en-GB" smtClean="0"/>
              <a:t>2</a:t>
            </a:fld>
            <a:endParaRPr lang="en-GB"/>
          </a:p>
        </p:txBody>
      </p:sp>
    </p:spTree>
    <p:extLst>
      <p:ext uri="{BB962C8B-B14F-4D97-AF65-F5344CB8AC3E}">
        <p14:creationId xmlns:p14="http://schemas.microsoft.com/office/powerpoint/2010/main" val="3347586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88D689-60C7-4AB3-B2BF-A996B3466487}" type="slidenum">
              <a:rPr lang="en-GB" smtClean="0"/>
              <a:t>3</a:t>
            </a:fld>
            <a:endParaRPr lang="en-GB"/>
          </a:p>
        </p:txBody>
      </p:sp>
    </p:spTree>
    <p:extLst>
      <p:ext uri="{BB962C8B-B14F-4D97-AF65-F5344CB8AC3E}">
        <p14:creationId xmlns:p14="http://schemas.microsoft.com/office/powerpoint/2010/main" val="2531464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Verdana" panose="020B0604030504040204" pitchFamily="34" charset="0"/>
                <a:ea typeface="Calibri" panose="020F0502020204030204" pitchFamily="34" charset="0"/>
              </a:rPr>
              <a:t>Ensuring the safety of individual children is the paramount consideration in any professional disagreement. Any unresolved issues should be addressed with due consideration to the risks that might exist for the child. </a:t>
            </a:r>
            <a:endParaRPr lang="en-GB" sz="1800" dirty="0">
              <a:solidFill>
                <a:srgbClr val="000000"/>
              </a:solidFill>
              <a:effectLst/>
              <a:latin typeface="Arial" panose="020B0604020202020204" pitchFamily="34" charset="0"/>
              <a:ea typeface="Calibri" panose="020F0502020204030204" pitchFamily="34" charset="0"/>
            </a:endParaRPr>
          </a:p>
          <a:p>
            <a:r>
              <a:rPr lang="en-GB" sz="1800" dirty="0">
                <a:solidFill>
                  <a:srgbClr val="000000"/>
                </a:solidFill>
                <a:effectLst/>
                <a:latin typeface="Verdana" panose="020B0604030504040204" pitchFamily="34" charset="0"/>
                <a:ea typeface="Calibri" panose="020F0502020204030204" pitchFamily="34" charset="0"/>
              </a:rPr>
              <a:t> </a:t>
            </a:r>
            <a:endParaRPr lang="en-GB" sz="1800" dirty="0">
              <a:solidFill>
                <a:srgbClr val="000000"/>
              </a:solidFill>
              <a:effectLst/>
              <a:latin typeface="Arial" panose="020B0604020202020204" pitchFamily="34" charset="0"/>
              <a:ea typeface="Calibri" panose="020F0502020204030204" pitchFamily="34" charset="0"/>
            </a:endParaRPr>
          </a:p>
          <a:p>
            <a:r>
              <a:rPr lang="en-GB" sz="1800" dirty="0">
                <a:solidFill>
                  <a:srgbClr val="000000"/>
                </a:solidFill>
                <a:effectLst/>
                <a:latin typeface="Verdana" panose="020B0604030504040204" pitchFamily="34" charset="0"/>
                <a:ea typeface="Calibri" panose="020F0502020204030204" pitchFamily="34" charset="0"/>
              </a:rPr>
              <a:t>All workers should be encouraged to be curious about why decisions are made and question if they do not feel this is right. Staff from any agency should feel confident and able to challenge decision-making; they will have a professional responsibility to promote the best multi-agency safeguarding practice. Professional challenge is a key part of effective safeguarding practice and therefore raising such concerns is an entirely legitimate activity.</a:t>
            </a:r>
            <a:endParaRPr lang="en-GB" sz="1800" dirty="0">
              <a:solidFill>
                <a:srgbClr val="000000"/>
              </a:solidFill>
              <a:effectLst/>
              <a:latin typeface="Arial" panose="020B060402020202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A788D689-60C7-4AB3-B2BF-A996B3466487}" type="slidenum">
              <a:rPr lang="en-GB" smtClean="0"/>
              <a:t>4</a:t>
            </a:fld>
            <a:endParaRPr lang="en-GB"/>
          </a:p>
        </p:txBody>
      </p:sp>
    </p:spTree>
    <p:extLst>
      <p:ext uri="{BB962C8B-B14F-4D97-AF65-F5344CB8AC3E}">
        <p14:creationId xmlns:p14="http://schemas.microsoft.com/office/powerpoint/2010/main" val="2065748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88D689-60C7-4AB3-B2BF-A996B3466487}" type="slidenum">
              <a:rPr lang="en-GB" smtClean="0"/>
              <a:t>5</a:t>
            </a:fld>
            <a:endParaRPr lang="en-GB"/>
          </a:p>
        </p:txBody>
      </p:sp>
    </p:spTree>
    <p:extLst>
      <p:ext uri="{BB962C8B-B14F-4D97-AF65-F5344CB8AC3E}">
        <p14:creationId xmlns:p14="http://schemas.microsoft.com/office/powerpoint/2010/main" val="3114682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88D689-60C7-4AB3-B2BF-A996B3466487}" type="slidenum">
              <a:rPr lang="en-GB" smtClean="0"/>
              <a:t>6</a:t>
            </a:fld>
            <a:endParaRPr lang="en-GB"/>
          </a:p>
        </p:txBody>
      </p:sp>
    </p:spTree>
    <p:extLst>
      <p:ext uri="{BB962C8B-B14F-4D97-AF65-F5344CB8AC3E}">
        <p14:creationId xmlns:p14="http://schemas.microsoft.com/office/powerpoint/2010/main" val="2574457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88D689-60C7-4AB3-B2BF-A996B3466487}" type="slidenum">
              <a:rPr lang="en-GB" smtClean="0"/>
              <a:t>8</a:t>
            </a:fld>
            <a:endParaRPr lang="en-GB"/>
          </a:p>
        </p:txBody>
      </p:sp>
    </p:spTree>
    <p:extLst>
      <p:ext uri="{BB962C8B-B14F-4D97-AF65-F5344CB8AC3E}">
        <p14:creationId xmlns:p14="http://schemas.microsoft.com/office/powerpoint/2010/main" val="1486453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88D689-60C7-4AB3-B2BF-A996B3466487}" type="slidenum">
              <a:rPr lang="en-GB" smtClean="0"/>
              <a:t>9</a:t>
            </a:fld>
            <a:endParaRPr lang="en-GB"/>
          </a:p>
        </p:txBody>
      </p:sp>
    </p:spTree>
    <p:extLst>
      <p:ext uri="{BB962C8B-B14F-4D97-AF65-F5344CB8AC3E}">
        <p14:creationId xmlns:p14="http://schemas.microsoft.com/office/powerpoint/2010/main" val="899846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57EB-7C96-4F21-A6BC-376151D423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51F5E86-0B37-417D-B653-79B31877DE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FB1968-90E7-4BF5-93E0-3B17BCB52250}"/>
              </a:ext>
            </a:extLst>
          </p:cNvPr>
          <p:cNvSpPr>
            <a:spLocks noGrp="1"/>
          </p:cNvSpPr>
          <p:nvPr>
            <p:ph type="dt" sz="half" idx="10"/>
          </p:nvPr>
        </p:nvSpPr>
        <p:spPr/>
        <p:txBody>
          <a:bodyPr/>
          <a:lstStyle/>
          <a:p>
            <a:fld id="{4381A104-1A84-4D0F-B7AA-443D2F49F393}" type="datetimeFigureOut">
              <a:rPr lang="en-GB" smtClean="0"/>
              <a:t>21/11/2022</a:t>
            </a:fld>
            <a:endParaRPr lang="en-GB"/>
          </a:p>
        </p:txBody>
      </p:sp>
      <p:sp>
        <p:nvSpPr>
          <p:cNvPr id="5" name="Footer Placeholder 4">
            <a:extLst>
              <a:ext uri="{FF2B5EF4-FFF2-40B4-BE49-F238E27FC236}">
                <a16:creationId xmlns:a16="http://schemas.microsoft.com/office/drawing/2014/main" id="{97E8381C-39F8-437A-9D3A-FAC4BD248F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476380-2C9D-495C-AEED-DC3EAA9B3D19}"/>
              </a:ext>
            </a:extLst>
          </p:cNvPr>
          <p:cNvSpPr>
            <a:spLocks noGrp="1"/>
          </p:cNvSpPr>
          <p:nvPr>
            <p:ph type="sldNum" sz="quarter" idx="12"/>
          </p:nvPr>
        </p:nvSpPr>
        <p:spPr/>
        <p:txBody>
          <a:bodyPr/>
          <a:lstStyle/>
          <a:p>
            <a:fld id="{AD900F90-B22B-440F-B72A-7DE6A2D82809}" type="slidenum">
              <a:rPr lang="en-GB" smtClean="0"/>
              <a:t>‹#›</a:t>
            </a:fld>
            <a:endParaRPr lang="en-GB"/>
          </a:p>
        </p:txBody>
      </p:sp>
    </p:spTree>
    <p:extLst>
      <p:ext uri="{BB962C8B-B14F-4D97-AF65-F5344CB8AC3E}">
        <p14:creationId xmlns:p14="http://schemas.microsoft.com/office/powerpoint/2010/main" val="4193400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ECC4-017D-41FA-AF71-218956FC0AC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9DC896-035A-41B8-91D1-14035BF708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D1389C-4B51-425A-A48A-69FA150E42A5}"/>
              </a:ext>
            </a:extLst>
          </p:cNvPr>
          <p:cNvSpPr>
            <a:spLocks noGrp="1"/>
          </p:cNvSpPr>
          <p:nvPr>
            <p:ph type="dt" sz="half" idx="10"/>
          </p:nvPr>
        </p:nvSpPr>
        <p:spPr/>
        <p:txBody>
          <a:bodyPr/>
          <a:lstStyle/>
          <a:p>
            <a:fld id="{4381A104-1A84-4D0F-B7AA-443D2F49F393}" type="datetimeFigureOut">
              <a:rPr lang="en-GB" smtClean="0"/>
              <a:t>21/11/2022</a:t>
            </a:fld>
            <a:endParaRPr lang="en-GB"/>
          </a:p>
        </p:txBody>
      </p:sp>
      <p:sp>
        <p:nvSpPr>
          <p:cNvPr id="5" name="Footer Placeholder 4">
            <a:extLst>
              <a:ext uri="{FF2B5EF4-FFF2-40B4-BE49-F238E27FC236}">
                <a16:creationId xmlns:a16="http://schemas.microsoft.com/office/drawing/2014/main" id="{EF3DE755-E17E-4535-BA2F-86339C07B9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EAED4D-3C68-4369-9324-8AAF2CF91C88}"/>
              </a:ext>
            </a:extLst>
          </p:cNvPr>
          <p:cNvSpPr>
            <a:spLocks noGrp="1"/>
          </p:cNvSpPr>
          <p:nvPr>
            <p:ph type="sldNum" sz="quarter" idx="12"/>
          </p:nvPr>
        </p:nvSpPr>
        <p:spPr/>
        <p:txBody>
          <a:bodyPr/>
          <a:lstStyle/>
          <a:p>
            <a:fld id="{AD900F90-B22B-440F-B72A-7DE6A2D82809}" type="slidenum">
              <a:rPr lang="en-GB" smtClean="0"/>
              <a:t>‹#›</a:t>
            </a:fld>
            <a:endParaRPr lang="en-GB"/>
          </a:p>
        </p:txBody>
      </p:sp>
    </p:spTree>
    <p:extLst>
      <p:ext uri="{BB962C8B-B14F-4D97-AF65-F5344CB8AC3E}">
        <p14:creationId xmlns:p14="http://schemas.microsoft.com/office/powerpoint/2010/main" val="2241985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ED45F1-B873-4BC8-A1DE-3E88D9ADE8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A0E9A0-C225-4ADD-8EBD-C04C7F8E75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AE975F-5111-4715-A7F8-0412FCABDC53}"/>
              </a:ext>
            </a:extLst>
          </p:cNvPr>
          <p:cNvSpPr>
            <a:spLocks noGrp="1"/>
          </p:cNvSpPr>
          <p:nvPr>
            <p:ph type="dt" sz="half" idx="10"/>
          </p:nvPr>
        </p:nvSpPr>
        <p:spPr/>
        <p:txBody>
          <a:bodyPr/>
          <a:lstStyle/>
          <a:p>
            <a:fld id="{4381A104-1A84-4D0F-B7AA-443D2F49F393}" type="datetimeFigureOut">
              <a:rPr lang="en-GB" smtClean="0"/>
              <a:t>21/11/2022</a:t>
            </a:fld>
            <a:endParaRPr lang="en-GB"/>
          </a:p>
        </p:txBody>
      </p:sp>
      <p:sp>
        <p:nvSpPr>
          <p:cNvPr id="5" name="Footer Placeholder 4">
            <a:extLst>
              <a:ext uri="{FF2B5EF4-FFF2-40B4-BE49-F238E27FC236}">
                <a16:creationId xmlns:a16="http://schemas.microsoft.com/office/drawing/2014/main" id="{31412E6B-29EE-4C60-BA65-C7C434888B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7A1D9A-61DF-43DF-B655-5F3123AA9274}"/>
              </a:ext>
            </a:extLst>
          </p:cNvPr>
          <p:cNvSpPr>
            <a:spLocks noGrp="1"/>
          </p:cNvSpPr>
          <p:nvPr>
            <p:ph type="sldNum" sz="quarter" idx="12"/>
          </p:nvPr>
        </p:nvSpPr>
        <p:spPr/>
        <p:txBody>
          <a:bodyPr/>
          <a:lstStyle/>
          <a:p>
            <a:fld id="{AD900F90-B22B-440F-B72A-7DE6A2D82809}" type="slidenum">
              <a:rPr lang="en-GB" smtClean="0"/>
              <a:t>‹#›</a:t>
            </a:fld>
            <a:endParaRPr lang="en-GB"/>
          </a:p>
        </p:txBody>
      </p:sp>
    </p:spTree>
    <p:extLst>
      <p:ext uri="{BB962C8B-B14F-4D97-AF65-F5344CB8AC3E}">
        <p14:creationId xmlns:p14="http://schemas.microsoft.com/office/powerpoint/2010/main" val="3440474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F298-F777-42B4-9ED9-189792D4A5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025DE1-9AB3-40AE-9A09-E980034D86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08EFE3-ABEA-4D88-B74C-7A10B5093B91}"/>
              </a:ext>
            </a:extLst>
          </p:cNvPr>
          <p:cNvSpPr>
            <a:spLocks noGrp="1"/>
          </p:cNvSpPr>
          <p:nvPr>
            <p:ph type="dt" sz="half" idx="10"/>
          </p:nvPr>
        </p:nvSpPr>
        <p:spPr/>
        <p:txBody>
          <a:bodyPr/>
          <a:lstStyle/>
          <a:p>
            <a:fld id="{4381A104-1A84-4D0F-B7AA-443D2F49F393}" type="datetimeFigureOut">
              <a:rPr lang="en-GB" smtClean="0"/>
              <a:t>21/11/2022</a:t>
            </a:fld>
            <a:endParaRPr lang="en-GB"/>
          </a:p>
        </p:txBody>
      </p:sp>
      <p:sp>
        <p:nvSpPr>
          <p:cNvPr id="5" name="Footer Placeholder 4">
            <a:extLst>
              <a:ext uri="{FF2B5EF4-FFF2-40B4-BE49-F238E27FC236}">
                <a16:creationId xmlns:a16="http://schemas.microsoft.com/office/drawing/2014/main" id="{142428E3-7A05-4C1D-9BB7-FC494EB0A6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EEA4A5-8143-4834-832F-79E5C5515195}"/>
              </a:ext>
            </a:extLst>
          </p:cNvPr>
          <p:cNvSpPr>
            <a:spLocks noGrp="1"/>
          </p:cNvSpPr>
          <p:nvPr>
            <p:ph type="sldNum" sz="quarter" idx="12"/>
          </p:nvPr>
        </p:nvSpPr>
        <p:spPr/>
        <p:txBody>
          <a:bodyPr/>
          <a:lstStyle/>
          <a:p>
            <a:fld id="{AD900F90-B22B-440F-B72A-7DE6A2D82809}" type="slidenum">
              <a:rPr lang="en-GB" smtClean="0"/>
              <a:t>‹#›</a:t>
            </a:fld>
            <a:endParaRPr lang="en-GB"/>
          </a:p>
        </p:txBody>
      </p:sp>
    </p:spTree>
    <p:extLst>
      <p:ext uri="{BB962C8B-B14F-4D97-AF65-F5344CB8AC3E}">
        <p14:creationId xmlns:p14="http://schemas.microsoft.com/office/powerpoint/2010/main" val="150244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786B-AEFC-4D8D-A49A-CFCFE8B3C1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5B463A-BDD5-4DF0-88BF-1E6E3521DF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83D66B-33DE-419C-8434-65B92AE0B27F}"/>
              </a:ext>
            </a:extLst>
          </p:cNvPr>
          <p:cNvSpPr>
            <a:spLocks noGrp="1"/>
          </p:cNvSpPr>
          <p:nvPr>
            <p:ph type="dt" sz="half" idx="10"/>
          </p:nvPr>
        </p:nvSpPr>
        <p:spPr/>
        <p:txBody>
          <a:bodyPr/>
          <a:lstStyle/>
          <a:p>
            <a:fld id="{4381A104-1A84-4D0F-B7AA-443D2F49F393}" type="datetimeFigureOut">
              <a:rPr lang="en-GB" smtClean="0"/>
              <a:t>21/11/2022</a:t>
            </a:fld>
            <a:endParaRPr lang="en-GB"/>
          </a:p>
        </p:txBody>
      </p:sp>
      <p:sp>
        <p:nvSpPr>
          <p:cNvPr id="5" name="Footer Placeholder 4">
            <a:extLst>
              <a:ext uri="{FF2B5EF4-FFF2-40B4-BE49-F238E27FC236}">
                <a16:creationId xmlns:a16="http://schemas.microsoft.com/office/drawing/2014/main" id="{463842AB-EC78-4BFD-A17B-5905495AA4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FE1941-D736-4439-8076-F8B0130FBB51}"/>
              </a:ext>
            </a:extLst>
          </p:cNvPr>
          <p:cNvSpPr>
            <a:spLocks noGrp="1"/>
          </p:cNvSpPr>
          <p:nvPr>
            <p:ph type="sldNum" sz="quarter" idx="12"/>
          </p:nvPr>
        </p:nvSpPr>
        <p:spPr/>
        <p:txBody>
          <a:bodyPr/>
          <a:lstStyle/>
          <a:p>
            <a:fld id="{AD900F90-B22B-440F-B72A-7DE6A2D82809}" type="slidenum">
              <a:rPr lang="en-GB" smtClean="0"/>
              <a:t>‹#›</a:t>
            </a:fld>
            <a:endParaRPr lang="en-GB"/>
          </a:p>
        </p:txBody>
      </p:sp>
    </p:spTree>
    <p:extLst>
      <p:ext uri="{BB962C8B-B14F-4D97-AF65-F5344CB8AC3E}">
        <p14:creationId xmlns:p14="http://schemas.microsoft.com/office/powerpoint/2010/main" val="2162086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C305B-1449-4E8D-8E67-9CB06DBF3C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8A91A7-F065-4B88-B093-B9A0EFF48B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BB1790-4DCF-49C1-9177-2E0856AE82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29497C9-C0E0-4E75-A7DB-CF05EBB294BA}"/>
              </a:ext>
            </a:extLst>
          </p:cNvPr>
          <p:cNvSpPr>
            <a:spLocks noGrp="1"/>
          </p:cNvSpPr>
          <p:nvPr>
            <p:ph type="dt" sz="half" idx="10"/>
          </p:nvPr>
        </p:nvSpPr>
        <p:spPr/>
        <p:txBody>
          <a:bodyPr/>
          <a:lstStyle/>
          <a:p>
            <a:fld id="{4381A104-1A84-4D0F-B7AA-443D2F49F393}" type="datetimeFigureOut">
              <a:rPr lang="en-GB" smtClean="0"/>
              <a:t>21/11/2022</a:t>
            </a:fld>
            <a:endParaRPr lang="en-GB"/>
          </a:p>
        </p:txBody>
      </p:sp>
      <p:sp>
        <p:nvSpPr>
          <p:cNvPr id="6" name="Footer Placeholder 5">
            <a:extLst>
              <a:ext uri="{FF2B5EF4-FFF2-40B4-BE49-F238E27FC236}">
                <a16:creationId xmlns:a16="http://schemas.microsoft.com/office/drawing/2014/main" id="{7EC53436-6B39-47AC-851C-73BFC5A329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5343C3-C1EE-4946-93F0-298BB3EBB82D}"/>
              </a:ext>
            </a:extLst>
          </p:cNvPr>
          <p:cNvSpPr>
            <a:spLocks noGrp="1"/>
          </p:cNvSpPr>
          <p:nvPr>
            <p:ph type="sldNum" sz="quarter" idx="12"/>
          </p:nvPr>
        </p:nvSpPr>
        <p:spPr/>
        <p:txBody>
          <a:bodyPr/>
          <a:lstStyle/>
          <a:p>
            <a:fld id="{AD900F90-B22B-440F-B72A-7DE6A2D82809}" type="slidenum">
              <a:rPr lang="en-GB" smtClean="0"/>
              <a:t>‹#›</a:t>
            </a:fld>
            <a:endParaRPr lang="en-GB"/>
          </a:p>
        </p:txBody>
      </p:sp>
    </p:spTree>
    <p:extLst>
      <p:ext uri="{BB962C8B-B14F-4D97-AF65-F5344CB8AC3E}">
        <p14:creationId xmlns:p14="http://schemas.microsoft.com/office/powerpoint/2010/main" val="1508684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E1C35-11DA-4E0C-B3DF-1857953013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A81560-936E-463C-9B02-A1CEA04DA5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BEF086-B81A-402C-AD18-A67E14224A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99519-9E1B-49B5-A50E-84BFF1307D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3E1C3A-7E90-4C14-8A3D-2AD73DE803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BCD6D9D-09EB-484C-922C-EDE3A935AAC5}"/>
              </a:ext>
            </a:extLst>
          </p:cNvPr>
          <p:cNvSpPr>
            <a:spLocks noGrp="1"/>
          </p:cNvSpPr>
          <p:nvPr>
            <p:ph type="dt" sz="half" idx="10"/>
          </p:nvPr>
        </p:nvSpPr>
        <p:spPr/>
        <p:txBody>
          <a:bodyPr/>
          <a:lstStyle/>
          <a:p>
            <a:fld id="{4381A104-1A84-4D0F-B7AA-443D2F49F393}" type="datetimeFigureOut">
              <a:rPr lang="en-GB" smtClean="0"/>
              <a:t>21/11/2022</a:t>
            </a:fld>
            <a:endParaRPr lang="en-GB"/>
          </a:p>
        </p:txBody>
      </p:sp>
      <p:sp>
        <p:nvSpPr>
          <p:cNvPr id="8" name="Footer Placeholder 7">
            <a:extLst>
              <a:ext uri="{FF2B5EF4-FFF2-40B4-BE49-F238E27FC236}">
                <a16:creationId xmlns:a16="http://schemas.microsoft.com/office/drawing/2014/main" id="{C965390D-1789-4CBD-B533-9E436E43AC0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8E029B-BACF-4713-ABEA-C7A00B61A8DD}"/>
              </a:ext>
            </a:extLst>
          </p:cNvPr>
          <p:cNvSpPr>
            <a:spLocks noGrp="1"/>
          </p:cNvSpPr>
          <p:nvPr>
            <p:ph type="sldNum" sz="quarter" idx="12"/>
          </p:nvPr>
        </p:nvSpPr>
        <p:spPr/>
        <p:txBody>
          <a:bodyPr/>
          <a:lstStyle/>
          <a:p>
            <a:fld id="{AD900F90-B22B-440F-B72A-7DE6A2D82809}" type="slidenum">
              <a:rPr lang="en-GB" smtClean="0"/>
              <a:t>‹#›</a:t>
            </a:fld>
            <a:endParaRPr lang="en-GB"/>
          </a:p>
        </p:txBody>
      </p:sp>
    </p:spTree>
    <p:extLst>
      <p:ext uri="{BB962C8B-B14F-4D97-AF65-F5344CB8AC3E}">
        <p14:creationId xmlns:p14="http://schemas.microsoft.com/office/powerpoint/2010/main" val="1674384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5084-E5DE-4ACB-A2CC-4E5E2DB8EC9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3451C4-5F6B-4152-9A61-06713D56DAD6}"/>
              </a:ext>
            </a:extLst>
          </p:cNvPr>
          <p:cNvSpPr>
            <a:spLocks noGrp="1"/>
          </p:cNvSpPr>
          <p:nvPr>
            <p:ph type="dt" sz="half" idx="10"/>
          </p:nvPr>
        </p:nvSpPr>
        <p:spPr/>
        <p:txBody>
          <a:bodyPr/>
          <a:lstStyle/>
          <a:p>
            <a:fld id="{4381A104-1A84-4D0F-B7AA-443D2F49F393}" type="datetimeFigureOut">
              <a:rPr lang="en-GB" smtClean="0"/>
              <a:t>21/11/2022</a:t>
            </a:fld>
            <a:endParaRPr lang="en-GB"/>
          </a:p>
        </p:txBody>
      </p:sp>
      <p:sp>
        <p:nvSpPr>
          <p:cNvPr id="4" name="Footer Placeholder 3">
            <a:extLst>
              <a:ext uri="{FF2B5EF4-FFF2-40B4-BE49-F238E27FC236}">
                <a16:creationId xmlns:a16="http://schemas.microsoft.com/office/drawing/2014/main" id="{5679D370-36AE-4857-9F30-FDEC46790E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A7111D-93F9-4DD7-9EA4-84D708BDFF16}"/>
              </a:ext>
            </a:extLst>
          </p:cNvPr>
          <p:cNvSpPr>
            <a:spLocks noGrp="1"/>
          </p:cNvSpPr>
          <p:nvPr>
            <p:ph type="sldNum" sz="quarter" idx="12"/>
          </p:nvPr>
        </p:nvSpPr>
        <p:spPr/>
        <p:txBody>
          <a:bodyPr/>
          <a:lstStyle/>
          <a:p>
            <a:fld id="{AD900F90-B22B-440F-B72A-7DE6A2D82809}" type="slidenum">
              <a:rPr lang="en-GB" smtClean="0"/>
              <a:t>‹#›</a:t>
            </a:fld>
            <a:endParaRPr lang="en-GB"/>
          </a:p>
        </p:txBody>
      </p:sp>
    </p:spTree>
    <p:extLst>
      <p:ext uri="{BB962C8B-B14F-4D97-AF65-F5344CB8AC3E}">
        <p14:creationId xmlns:p14="http://schemas.microsoft.com/office/powerpoint/2010/main" val="1203911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7ADC77-A1DA-4EF6-8187-A040CE3B29C3}"/>
              </a:ext>
            </a:extLst>
          </p:cNvPr>
          <p:cNvSpPr>
            <a:spLocks noGrp="1"/>
          </p:cNvSpPr>
          <p:nvPr>
            <p:ph type="dt" sz="half" idx="10"/>
          </p:nvPr>
        </p:nvSpPr>
        <p:spPr/>
        <p:txBody>
          <a:bodyPr/>
          <a:lstStyle/>
          <a:p>
            <a:fld id="{4381A104-1A84-4D0F-B7AA-443D2F49F393}" type="datetimeFigureOut">
              <a:rPr lang="en-GB" smtClean="0"/>
              <a:t>21/11/2022</a:t>
            </a:fld>
            <a:endParaRPr lang="en-GB"/>
          </a:p>
        </p:txBody>
      </p:sp>
      <p:sp>
        <p:nvSpPr>
          <p:cNvPr id="3" name="Footer Placeholder 2">
            <a:extLst>
              <a:ext uri="{FF2B5EF4-FFF2-40B4-BE49-F238E27FC236}">
                <a16:creationId xmlns:a16="http://schemas.microsoft.com/office/drawing/2014/main" id="{5C12DE4E-C963-4863-91DE-A73F4521C06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59FC6E7-F8C1-483E-911C-C55AF1482105}"/>
              </a:ext>
            </a:extLst>
          </p:cNvPr>
          <p:cNvSpPr>
            <a:spLocks noGrp="1"/>
          </p:cNvSpPr>
          <p:nvPr>
            <p:ph type="sldNum" sz="quarter" idx="12"/>
          </p:nvPr>
        </p:nvSpPr>
        <p:spPr/>
        <p:txBody>
          <a:bodyPr/>
          <a:lstStyle/>
          <a:p>
            <a:fld id="{AD900F90-B22B-440F-B72A-7DE6A2D82809}" type="slidenum">
              <a:rPr lang="en-GB" smtClean="0"/>
              <a:t>‹#›</a:t>
            </a:fld>
            <a:endParaRPr lang="en-GB"/>
          </a:p>
        </p:txBody>
      </p:sp>
    </p:spTree>
    <p:extLst>
      <p:ext uri="{BB962C8B-B14F-4D97-AF65-F5344CB8AC3E}">
        <p14:creationId xmlns:p14="http://schemas.microsoft.com/office/powerpoint/2010/main" val="3218359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F3D7-CBA4-4567-925D-A11EAA6A6E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9BB0581-4FD5-43C5-AD72-C279543688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FA42456-B927-4741-852E-8628B6551B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852DE-A4C1-497B-9145-7692F247F471}"/>
              </a:ext>
            </a:extLst>
          </p:cNvPr>
          <p:cNvSpPr>
            <a:spLocks noGrp="1"/>
          </p:cNvSpPr>
          <p:nvPr>
            <p:ph type="dt" sz="half" idx="10"/>
          </p:nvPr>
        </p:nvSpPr>
        <p:spPr/>
        <p:txBody>
          <a:bodyPr/>
          <a:lstStyle/>
          <a:p>
            <a:fld id="{4381A104-1A84-4D0F-B7AA-443D2F49F393}" type="datetimeFigureOut">
              <a:rPr lang="en-GB" smtClean="0"/>
              <a:t>21/11/2022</a:t>
            </a:fld>
            <a:endParaRPr lang="en-GB"/>
          </a:p>
        </p:txBody>
      </p:sp>
      <p:sp>
        <p:nvSpPr>
          <p:cNvPr id="6" name="Footer Placeholder 5">
            <a:extLst>
              <a:ext uri="{FF2B5EF4-FFF2-40B4-BE49-F238E27FC236}">
                <a16:creationId xmlns:a16="http://schemas.microsoft.com/office/drawing/2014/main" id="{E1D2A221-CFD4-43BA-9B76-E96D4861E8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6D1C71-B858-400C-B9D1-AFCC1CF7765D}"/>
              </a:ext>
            </a:extLst>
          </p:cNvPr>
          <p:cNvSpPr>
            <a:spLocks noGrp="1"/>
          </p:cNvSpPr>
          <p:nvPr>
            <p:ph type="sldNum" sz="quarter" idx="12"/>
          </p:nvPr>
        </p:nvSpPr>
        <p:spPr/>
        <p:txBody>
          <a:bodyPr/>
          <a:lstStyle/>
          <a:p>
            <a:fld id="{AD900F90-B22B-440F-B72A-7DE6A2D82809}" type="slidenum">
              <a:rPr lang="en-GB" smtClean="0"/>
              <a:t>‹#›</a:t>
            </a:fld>
            <a:endParaRPr lang="en-GB"/>
          </a:p>
        </p:txBody>
      </p:sp>
    </p:spTree>
    <p:extLst>
      <p:ext uri="{BB962C8B-B14F-4D97-AF65-F5344CB8AC3E}">
        <p14:creationId xmlns:p14="http://schemas.microsoft.com/office/powerpoint/2010/main" val="245437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6A631-8DBF-49A8-A1D2-A963769AA4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7B34186-B6F2-418E-B371-E4C43F1E53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81858A-F940-4232-A42F-71E0E02C7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994FA1-C80F-4544-8251-CBE53EE72C5B}"/>
              </a:ext>
            </a:extLst>
          </p:cNvPr>
          <p:cNvSpPr>
            <a:spLocks noGrp="1"/>
          </p:cNvSpPr>
          <p:nvPr>
            <p:ph type="dt" sz="half" idx="10"/>
          </p:nvPr>
        </p:nvSpPr>
        <p:spPr/>
        <p:txBody>
          <a:bodyPr/>
          <a:lstStyle/>
          <a:p>
            <a:fld id="{4381A104-1A84-4D0F-B7AA-443D2F49F393}" type="datetimeFigureOut">
              <a:rPr lang="en-GB" smtClean="0"/>
              <a:t>21/11/2022</a:t>
            </a:fld>
            <a:endParaRPr lang="en-GB"/>
          </a:p>
        </p:txBody>
      </p:sp>
      <p:sp>
        <p:nvSpPr>
          <p:cNvPr id="6" name="Footer Placeholder 5">
            <a:extLst>
              <a:ext uri="{FF2B5EF4-FFF2-40B4-BE49-F238E27FC236}">
                <a16:creationId xmlns:a16="http://schemas.microsoft.com/office/drawing/2014/main" id="{F00F2E79-F08A-4088-93C7-B6DF7A3D4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D791D2-90C0-4EE1-BAC5-56B383262635}"/>
              </a:ext>
            </a:extLst>
          </p:cNvPr>
          <p:cNvSpPr>
            <a:spLocks noGrp="1"/>
          </p:cNvSpPr>
          <p:nvPr>
            <p:ph type="sldNum" sz="quarter" idx="12"/>
          </p:nvPr>
        </p:nvSpPr>
        <p:spPr/>
        <p:txBody>
          <a:bodyPr/>
          <a:lstStyle/>
          <a:p>
            <a:fld id="{AD900F90-B22B-440F-B72A-7DE6A2D82809}" type="slidenum">
              <a:rPr lang="en-GB" smtClean="0"/>
              <a:t>‹#›</a:t>
            </a:fld>
            <a:endParaRPr lang="en-GB"/>
          </a:p>
        </p:txBody>
      </p:sp>
    </p:spTree>
    <p:extLst>
      <p:ext uri="{BB962C8B-B14F-4D97-AF65-F5344CB8AC3E}">
        <p14:creationId xmlns:p14="http://schemas.microsoft.com/office/powerpoint/2010/main" val="794221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030D2D-AAB2-4167-ACDE-C05692FD53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AF51BF5-1B86-4AD1-92B0-3FE08C06AF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3F78A3-26AB-4131-A9DF-FE967CBB39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1A104-1A84-4D0F-B7AA-443D2F49F393}" type="datetimeFigureOut">
              <a:rPr lang="en-GB" smtClean="0"/>
              <a:t>21/11/2022</a:t>
            </a:fld>
            <a:endParaRPr lang="en-GB"/>
          </a:p>
        </p:txBody>
      </p:sp>
      <p:sp>
        <p:nvSpPr>
          <p:cNvPr id="5" name="Footer Placeholder 4">
            <a:extLst>
              <a:ext uri="{FF2B5EF4-FFF2-40B4-BE49-F238E27FC236}">
                <a16:creationId xmlns:a16="http://schemas.microsoft.com/office/drawing/2014/main" id="{70427D49-C686-4D7D-B11F-611E808BEE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13C0538-CFBD-4C20-8C0D-A5E7034941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900F90-B22B-440F-B72A-7DE6A2D82809}" type="slidenum">
              <a:rPr lang="en-GB" smtClean="0"/>
              <a:t>‹#›</a:t>
            </a:fld>
            <a:endParaRPr lang="en-GB"/>
          </a:p>
        </p:txBody>
      </p:sp>
    </p:spTree>
    <p:extLst>
      <p:ext uri="{BB962C8B-B14F-4D97-AF65-F5344CB8AC3E}">
        <p14:creationId xmlns:p14="http://schemas.microsoft.com/office/powerpoint/2010/main" val="2890553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hyperlink" Target="https://www.westsussexscp.org.uk/professionals/professional-disagreements-and-concerns/escalating-professional-differences"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9" name="Rectangle 9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2C371C4-3D9E-42CA-AF94-E7CC3FBD9426}"/>
              </a:ext>
            </a:extLst>
          </p:cNvPr>
          <p:cNvPicPr>
            <a:picLocks noChangeAspect="1"/>
          </p:cNvPicPr>
          <p:nvPr/>
        </p:nvPicPr>
        <p:blipFill>
          <a:blip r:embed="rId3">
            <a:extLst>
              <a:ext uri="{28A0092B-C50C-407E-A947-70E740481C1C}">
                <a14:useLocalDpi xmlns:a14="http://schemas.microsoft.com/office/drawing/2010/main" val="0"/>
              </a:ext>
            </a:extLst>
          </a:blip>
          <a:srcRect l="7867" r="7867"/>
          <a:stretch/>
        </p:blipFill>
        <p:spPr>
          <a:xfrm>
            <a:off x="3523488" y="-73900"/>
            <a:ext cx="8668512" cy="6857990"/>
          </a:xfrm>
          <a:prstGeom prst="rect">
            <a:avLst/>
          </a:prstGeom>
        </p:spPr>
      </p:pic>
      <p:sp>
        <p:nvSpPr>
          <p:cNvPr id="101" name="Rectangle 9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F6F10F-0E66-478A-B9A5-E775920E3C55}"/>
              </a:ext>
            </a:extLst>
          </p:cNvPr>
          <p:cNvSpPr>
            <a:spLocks noGrp="1"/>
          </p:cNvSpPr>
          <p:nvPr>
            <p:ph type="ctrTitle"/>
          </p:nvPr>
        </p:nvSpPr>
        <p:spPr>
          <a:xfrm>
            <a:off x="323030" y="842907"/>
            <a:ext cx="5944205" cy="3204134"/>
          </a:xfrm>
        </p:spPr>
        <p:txBody>
          <a:bodyPr anchor="b">
            <a:normAutofit/>
          </a:bodyPr>
          <a:lstStyle/>
          <a:p>
            <a:br>
              <a:rPr lang="en-GB" sz="4400" b="1" dirty="0">
                <a:solidFill>
                  <a:schemeClr val="accent2">
                    <a:lumMod val="50000"/>
                  </a:schemeClr>
                </a:solidFill>
                <a:latin typeface="Arial" panose="020B0604020202020204" pitchFamily="34" charset="0"/>
                <a:cs typeface="Arial" panose="020B0604020202020204" pitchFamily="34" charset="0"/>
              </a:rPr>
            </a:br>
            <a:r>
              <a:rPr lang="en-GB" sz="4400" b="1" dirty="0">
                <a:solidFill>
                  <a:schemeClr val="accent2">
                    <a:lumMod val="50000"/>
                  </a:schemeClr>
                </a:solidFill>
                <a:latin typeface="Arial" panose="020B0604020202020204" pitchFamily="34" charset="0"/>
                <a:cs typeface="Arial" panose="020B0604020202020204" pitchFamily="34" charset="0"/>
              </a:rPr>
              <a:t>West Sussex Safeguarding Children Partnership</a:t>
            </a:r>
            <a:br>
              <a:rPr lang="en-GB" sz="4400" b="1" dirty="0">
                <a:solidFill>
                  <a:schemeClr val="accent2">
                    <a:lumMod val="50000"/>
                  </a:schemeClr>
                </a:solidFill>
                <a:latin typeface="Arial" panose="020B0604020202020204" pitchFamily="34" charset="0"/>
                <a:cs typeface="Arial" panose="020B0604020202020204" pitchFamily="34" charset="0"/>
              </a:rPr>
            </a:br>
            <a:endParaRPr lang="en-GB" sz="3700" dirty="0"/>
          </a:p>
        </p:txBody>
      </p:sp>
      <p:sp>
        <p:nvSpPr>
          <p:cNvPr id="98" name="Rectangle 9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0" name="Rectangle 9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1">
            <a:extLst>
              <a:ext uri="{FF2B5EF4-FFF2-40B4-BE49-F238E27FC236}">
                <a16:creationId xmlns:a16="http://schemas.microsoft.com/office/drawing/2014/main" id="{9C368B6E-ACB3-4DCF-B09D-AA32BF49B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060" y="6136390"/>
            <a:ext cx="1066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09C89C6A-AA66-43E2-929D-A538B06856E8}"/>
              </a:ext>
            </a:extLst>
          </p:cNvPr>
          <p:cNvSpPr txBox="1"/>
          <p:nvPr/>
        </p:nvSpPr>
        <p:spPr>
          <a:xfrm>
            <a:off x="323030" y="4824105"/>
            <a:ext cx="6097712" cy="738664"/>
          </a:xfrm>
          <a:prstGeom prst="rect">
            <a:avLst/>
          </a:prstGeom>
          <a:noFill/>
        </p:spPr>
        <p:txBody>
          <a:bodyPr wrap="square">
            <a:spAutoFit/>
          </a:bodyPr>
          <a:lstStyle/>
          <a:p>
            <a:r>
              <a:rPr lang="en-GB" sz="2400" b="1" dirty="0">
                <a:solidFill>
                  <a:schemeClr val="accent2">
                    <a:lumMod val="50000"/>
                  </a:schemeClr>
                </a:solidFill>
                <a:latin typeface="Arial" panose="020B0604020202020204" pitchFamily="34" charset="0"/>
                <a:cs typeface="Arial" panose="020B0604020202020204" pitchFamily="34" charset="0"/>
              </a:rPr>
              <a:t>Resolving Professional differences </a:t>
            </a:r>
            <a:br>
              <a:rPr lang="en-GB" sz="1600" dirty="0"/>
            </a:br>
            <a:endParaRPr lang="en-GB" dirty="0"/>
          </a:p>
        </p:txBody>
      </p:sp>
    </p:spTree>
    <p:extLst>
      <p:ext uri="{BB962C8B-B14F-4D97-AF65-F5344CB8AC3E}">
        <p14:creationId xmlns:p14="http://schemas.microsoft.com/office/powerpoint/2010/main" val="153984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AD20A5-B9BF-4C29-B1C0-882CF36B4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5CC4C12-5669-4E1C-843C-8CE62679D794}"/>
              </a:ext>
            </a:extLst>
          </p:cNvPr>
          <p:cNvPicPr>
            <a:picLocks noChangeAspect="1"/>
          </p:cNvPicPr>
          <p:nvPr/>
        </p:nvPicPr>
        <p:blipFill>
          <a:blip r:embed="rId3">
            <a:extLst>
              <a:ext uri="{28A0092B-C50C-407E-A947-70E740481C1C}">
                <a14:useLocalDpi xmlns:a14="http://schemas.microsoft.com/office/drawing/2010/main" val="0"/>
              </a:ext>
            </a:extLst>
          </a:blip>
          <a:srcRect t="2190" b="2190"/>
          <a:stretch/>
        </p:blipFill>
        <p:spPr>
          <a:xfrm>
            <a:off x="20" y="1"/>
            <a:ext cx="4752733" cy="6858000"/>
          </a:xfrm>
          <a:prstGeom prst="rect">
            <a:avLst/>
          </a:prstGeom>
        </p:spPr>
      </p:pic>
      <p:sp>
        <p:nvSpPr>
          <p:cNvPr id="14" name="Rectangle 13">
            <a:extLst>
              <a:ext uri="{FF2B5EF4-FFF2-40B4-BE49-F238E27FC236}">
                <a16:creationId xmlns:a16="http://schemas.microsoft.com/office/drawing/2014/main" id="{7283847B-B7B4-4D47-875A-C45ADEF4C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8300" y="685800"/>
            <a:ext cx="60579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F6F10F-0E66-478A-B9A5-E775920E3C55}"/>
              </a:ext>
            </a:extLst>
          </p:cNvPr>
          <p:cNvSpPr>
            <a:spLocks noGrp="1"/>
          </p:cNvSpPr>
          <p:nvPr>
            <p:ph type="ctrTitle"/>
          </p:nvPr>
        </p:nvSpPr>
        <p:spPr>
          <a:xfrm>
            <a:off x="5448301" y="2795962"/>
            <a:ext cx="6057900" cy="2486067"/>
          </a:xfrm>
        </p:spPr>
        <p:txBody>
          <a:bodyPr vert="horz" lIns="91440" tIns="45720" rIns="91440" bIns="45720" rtlCol="0" anchor="b">
            <a:normAutofit/>
          </a:bodyPr>
          <a:lstStyle/>
          <a:p>
            <a:br>
              <a:rPr lang="en-US" sz="3200" dirty="0">
                <a:solidFill>
                  <a:srgbClr val="595959"/>
                </a:solidFill>
              </a:rPr>
            </a:br>
            <a:endParaRPr lang="en-US" sz="3200" dirty="0">
              <a:solidFill>
                <a:srgbClr val="595959"/>
              </a:solidFill>
            </a:endParaRPr>
          </a:p>
        </p:txBody>
      </p:sp>
      <p:sp>
        <p:nvSpPr>
          <p:cNvPr id="3" name="Subtitle 2">
            <a:extLst>
              <a:ext uri="{FF2B5EF4-FFF2-40B4-BE49-F238E27FC236}">
                <a16:creationId xmlns:a16="http://schemas.microsoft.com/office/drawing/2014/main" id="{3768272D-EF96-49DA-BAA5-AFB35D819F3D}"/>
              </a:ext>
            </a:extLst>
          </p:cNvPr>
          <p:cNvSpPr>
            <a:spLocks noGrp="1"/>
          </p:cNvSpPr>
          <p:nvPr>
            <p:ph type="subTitle" idx="1"/>
          </p:nvPr>
        </p:nvSpPr>
        <p:spPr>
          <a:xfrm>
            <a:off x="6326372" y="4062038"/>
            <a:ext cx="4189228" cy="1463284"/>
          </a:xfrm>
        </p:spPr>
        <p:txBody>
          <a:bodyPr vert="horz" lIns="91440" tIns="45720" rIns="91440" bIns="45720" rtlCol="0" anchor="t">
            <a:normAutofit/>
          </a:bodyPr>
          <a:lstStyle/>
          <a:p>
            <a:endParaRPr lang="en-US" sz="1400" dirty="0">
              <a:solidFill>
                <a:srgbClr val="595959"/>
              </a:solidFill>
            </a:endParaRPr>
          </a:p>
          <a:p>
            <a:endParaRPr lang="en-US" sz="1400" dirty="0">
              <a:solidFill>
                <a:srgbClr val="595959"/>
              </a:solidFill>
            </a:endParaRPr>
          </a:p>
        </p:txBody>
      </p:sp>
      <p:sp>
        <p:nvSpPr>
          <p:cNvPr id="4" name="TextBox 3">
            <a:extLst>
              <a:ext uri="{FF2B5EF4-FFF2-40B4-BE49-F238E27FC236}">
                <a16:creationId xmlns:a16="http://schemas.microsoft.com/office/drawing/2014/main" id="{9FF669DA-00BB-42DD-971F-9C8BD281C8C3}"/>
              </a:ext>
            </a:extLst>
          </p:cNvPr>
          <p:cNvSpPr txBox="1"/>
          <p:nvPr/>
        </p:nvSpPr>
        <p:spPr>
          <a:xfrm>
            <a:off x="5168863" y="613080"/>
            <a:ext cx="6893960" cy="1938992"/>
          </a:xfrm>
          <a:prstGeom prst="rect">
            <a:avLst/>
          </a:prstGeom>
          <a:noFill/>
        </p:spPr>
        <p:txBody>
          <a:bodyPr wrap="square" rtlCol="0">
            <a:spAutoFit/>
          </a:bodyPr>
          <a:lstStyle/>
          <a:p>
            <a:pPr algn="ctr">
              <a:spcAft>
                <a:spcPts val="600"/>
              </a:spcAft>
            </a:pPr>
            <a:r>
              <a:rPr lang="en-GB" sz="4000" b="1" dirty="0">
                <a:solidFill>
                  <a:schemeClr val="accent2">
                    <a:lumMod val="50000"/>
                  </a:schemeClr>
                </a:solidFill>
                <a:latin typeface="Arial" panose="020B0604020202020204" pitchFamily="34" charset="0"/>
                <a:cs typeface="Arial" panose="020B0604020202020204" pitchFamily="34" charset="0"/>
              </a:rPr>
              <a:t>About the West Sussex Safeguarding Children Partnership </a:t>
            </a:r>
          </a:p>
        </p:txBody>
      </p:sp>
      <p:pic>
        <p:nvPicPr>
          <p:cNvPr id="9" name="Picture 8">
            <a:extLst>
              <a:ext uri="{FF2B5EF4-FFF2-40B4-BE49-F238E27FC236}">
                <a16:creationId xmlns:a16="http://schemas.microsoft.com/office/drawing/2014/main" id="{86167DAE-8083-4CDB-874F-35DC310D98D6}"/>
              </a:ext>
            </a:extLst>
          </p:cNvPr>
          <p:cNvPicPr>
            <a:picLocks noChangeAspect="1"/>
          </p:cNvPicPr>
          <p:nvPr/>
        </p:nvPicPr>
        <p:blipFill>
          <a:blip r:embed="rId4"/>
          <a:stretch>
            <a:fillRect/>
          </a:stretch>
        </p:blipFill>
        <p:spPr>
          <a:xfrm>
            <a:off x="11115810" y="6200857"/>
            <a:ext cx="1076190" cy="657143"/>
          </a:xfrm>
          <a:prstGeom prst="rect">
            <a:avLst/>
          </a:prstGeom>
        </p:spPr>
      </p:pic>
      <p:graphicFrame>
        <p:nvGraphicFramePr>
          <p:cNvPr id="18" name="TextBox 7">
            <a:extLst>
              <a:ext uri="{FF2B5EF4-FFF2-40B4-BE49-F238E27FC236}">
                <a16:creationId xmlns:a16="http://schemas.microsoft.com/office/drawing/2014/main" id="{2F743274-70E7-7392-7F4E-106DA79273C0}"/>
              </a:ext>
            </a:extLst>
          </p:cNvPr>
          <p:cNvGraphicFramePr/>
          <p:nvPr>
            <p:extLst>
              <p:ext uri="{D42A27DB-BD31-4B8C-83A1-F6EECF244321}">
                <p14:modId xmlns:p14="http://schemas.microsoft.com/office/powerpoint/2010/main" val="2602902551"/>
              </p:ext>
            </p:extLst>
          </p:nvPr>
        </p:nvGraphicFramePr>
        <p:xfrm>
          <a:off x="5508446" y="2706558"/>
          <a:ext cx="5997753" cy="3477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9794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7" name="Rectangle 169">
            <a:extLst>
              <a:ext uri="{FF2B5EF4-FFF2-40B4-BE49-F238E27FC236}">
                <a16:creationId xmlns:a16="http://schemas.microsoft.com/office/drawing/2014/main" id="{FE358057-9810-49E3-BFD4-A4A4999CA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7550949C-F599-4B8B-933A-DC36FC28C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2AF6F10F-0E66-478A-B9A5-E775920E3C55}"/>
              </a:ext>
            </a:extLst>
          </p:cNvPr>
          <p:cNvSpPr>
            <a:spLocks noGrp="1"/>
          </p:cNvSpPr>
          <p:nvPr>
            <p:ph type="ctrTitle"/>
          </p:nvPr>
        </p:nvSpPr>
        <p:spPr>
          <a:xfrm>
            <a:off x="5908157" y="609184"/>
            <a:ext cx="5713502" cy="1703679"/>
          </a:xfrm>
        </p:spPr>
        <p:txBody>
          <a:bodyPr vert="horz" lIns="91440" tIns="45720" rIns="91440" bIns="45720" rtlCol="0" anchor="t">
            <a:normAutofit fontScale="90000"/>
          </a:bodyPr>
          <a:lstStyle/>
          <a:p>
            <a:r>
              <a:rPr lang="en-US" sz="4400" b="1" kern="1200" dirty="0">
                <a:solidFill>
                  <a:schemeClr val="accent2">
                    <a:lumMod val="50000"/>
                  </a:schemeClr>
                </a:solidFill>
                <a:latin typeface="Arial" panose="020B0604020202020204" pitchFamily="34" charset="0"/>
                <a:cs typeface="Arial" panose="020B0604020202020204" pitchFamily="34" charset="0"/>
              </a:rPr>
              <a:t>How do we work together effectively? </a:t>
            </a:r>
            <a:br>
              <a:rPr lang="en-US" sz="4600" kern="1200" dirty="0">
                <a:latin typeface="Arial" panose="020B0604020202020204" pitchFamily="34" charset="0"/>
                <a:cs typeface="Arial" panose="020B0604020202020204" pitchFamily="34" charset="0"/>
              </a:rPr>
            </a:br>
            <a:endParaRPr lang="en-US" sz="4600" kern="1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768272D-EF96-49DA-BAA5-AFB35D819F3D}"/>
              </a:ext>
            </a:extLst>
          </p:cNvPr>
          <p:cNvSpPr>
            <a:spLocks noGrp="1"/>
          </p:cNvSpPr>
          <p:nvPr>
            <p:ph type="subTitle" idx="1"/>
          </p:nvPr>
        </p:nvSpPr>
        <p:spPr>
          <a:xfrm>
            <a:off x="5908157" y="1852104"/>
            <a:ext cx="5713502" cy="2446338"/>
          </a:xfrm>
        </p:spPr>
        <p:txBody>
          <a:bodyPr vert="horz" lIns="91440" tIns="45720" rIns="91440" bIns="45720" rtlCol="0">
            <a:noAutofit/>
          </a:bodyPr>
          <a:lstStyle/>
          <a:p>
            <a:pPr algn="l"/>
            <a:r>
              <a:rPr lang="en-GB" sz="1600" dirty="0">
                <a:solidFill>
                  <a:schemeClr val="accent2">
                    <a:lumMod val="50000"/>
                  </a:schemeClr>
                </a:solidFill>
                <a:latin typeface="Arial" panose="020B0604020202020204" pitchFamily="34" charset="0"/>
                <a:cs typeface="Arial" panose="020B0604020202020204" pitchFamily="34" charset="0"/>
              </a:rPr>
              <a:t>The purpose of the WSSCP is to support and enable local organisations and agencies to work together in a system where: </a:t>
            </a:r>
          </a:p>
          <a:p>
            <a:pPr indent="-228600" algn="l">
              <a:buFont typeface="Arial" panose="020B0604020202020204" pitchFamily="34" charset="0"/>
              <a:buChar char="•"/>
            </a:pPr>
            <a:r>
              <a:rPr lang="en-GB" sz="1600" dirty="0">
                <a:solidFill>
                  <a:schemeClr val="accent2">
                    <a:lumMod val="50000"/>
                  </a:schemeClr>
                </a:solidFill>
                <a:latin typeface="Arial" panose="020B0604020202020204" pitchFamily="34" charset="0"/>
                <a:cs typeface="Arial" panose="020B0604020202020204" pitchFamily="34" charset="0"/>
              </a:rPr>
              <a:t>children are safeguarded and their welfare promoted</a:t>
            </a:r>
          </a:p>
          <a:p>
            <a:pPr indent="-228600" algn="l">
              <a:buFont typeface="Arial" panose="020B0604020202020204" pitchFamily="34" charset="0"/>
              <a:buChar char="•"/>
            </a:pPr>
            <a:r>
              <a:rPr lang="en-GB" sz="1600" dirty="0">
                <a:solidFill>
                  <a:schemeClr val="accent2">
                    <a:lumMod val="50000"/>
                  </a:schemeClr>
                </a:solidFill>
                <a:latin typeface="Arial" panose="020B0604020202020204" pitchFamily="34" charset="0"/>
                <a:cs typeface="Arial" panose="020B0604020202020204" pitchFamily="34" charset="0"/>
              </a:rPr>
              <a:t>partner organisations and agencies collaborate, share and co-own the vision for how to achieve improved outcomes for vulnerable children </a:t>
            </a:r>
          </a:p>
          <a:p>
            <a:pPr indent="-228600" algn="l">
              <a:buFont typeface="Arial" panose="020B0604020202020204" pitchFamily="34" charset="0"/>
              <a:buChar char="•"/>
            </a:pPr>
            <a:r>
              <a:rPr lang="en-GB" sz="1600" dirty="0">
                <a:solidFill>
                  <a:schemeClr val="accent2">
                    <a:lumMod val="50000"/>
                  </a:schemeClr>
                </a:solidFill>
                <a:latin typeface="Arial" panose="020B0604020202020204" pitchFamily="34" charset="0"/>
                <a:cs typeface="Arial" panose="020B0604020202020204" pitchFamily="34" charset="0"/>
              </a:rPr>
              <a:t> organisations and agencies challenge appropriately and hold one another to account effectively</a:t>
            </a:r>
          </a:p>
          <a:p>
            <a:pPr indent="-228600" algn="l">
              <a:buFont typeface="Arial" panose="020B0604020202020204" pitchFamily="34" charset="0"/>
              <a:buChar char="•"/>
            </a:pPr>
            <a:r>
              <a:rPr lang="en-GB" sz="1600" dirty="0">
                <a:solidFill>
                  <a:schemeClr val="accent2">
                    <a:lumMod val="50000"/>
                  </a:schemeClr>
                </a:solidFill>
                <a:latin typeface="Arial" panose="020B0604020202020204" pitchFamily="34" charset="0"/>
                <a:cs typeface="Arial" panose="020B0604020202020204" pitchFamily="34" charset="0"/>
              </a:rPr>
              <a:t> there is early identification and analysis of new safeguarding issues and emerging threats</a:t>
            </a:r>
          </a:p>
          <a:p>
            <a:pPr indent="-228600" algn="l">
              <a:buFont typeface="Arial" panose="020B0604020202020204" pitchFamily="34" charset="0"/>
              <a:buChar char="•"/>
            </a:pPr>
            <a:r>
              <a:rPr lang="en-GB" sz="1600" dirty="0">
                <a:solidFill>
                  <a:schemeClr val="accent2">
                    <a:lumMod val="50000"/>
                  </a:schemeClr>
                </a:solidFill>
                <a:latin typeface="Arial" panose="020B0604020202020204" pitchFamily="34" charset="0"/>
                <a:cs typeface="Arial" panose="020B0604020202020204" pitchFamily="34" charset="0"/>
              </a:rPr>
              <a:t> learning is promoted and embedded in a way that local services for children and families can become more reflective and implement changes to practice</a:t>
            </a:r>
          </a:p>
          <a:p>
            <a:pPr indent="-228600" algn="l">
              <a:buFont typeface="Arial" panose="020B0604020202020204" pitchFamily="34" charset="0"/>
              <a:buChar char="•"/>
            </a:pPr>
            <a:r>
              <a:rPr lang="en-GB" sz="1600" dirty="0">
                <a:solidFill>
                  <a:schemeClr val="accent2">
                    <a:lumMod val="50000"/>
                  </a:schemeClr>
                </a:solidFill>
                <a:latin typeface="Arial" panose="020B0604020202020204" pitchFamily="34" charset="0"/>
                <a:cs typeface="Arial" panose="020B0604020202020204" pitchFamily="34" charset="0"/>
              </a:rPr>
              <a:t> information is shared effectively to facilitate more accurate and timely decision making for children and families</a:t>
            </a:r>
            <a:endParaRPr lang="en-US" sz="1600" dirty="0">
              <a:solidFill>
                <a:schemeClr val="accent2">
                  <a:lumMod val="50000"/>
                </a:schemeClr>
              </a:solidFill>
              <a:latin typeface="Arial" panose="020B0604020202020204" pitchFamily="34" charset="0"/>
              <a:cs typeface="Arial" panose="020B0604020202020204" pitchFamily="34" charset="0"/>
            </a:endParaRPr>
          </a:p>
        </p:txBody>
      </p:sp>
      <p:sp>
        <p:nvSpPr>
          <p:cNvPr id="174" name="Graphic 14">
            <a:extLst>
              <a:ext uri="{FF2B5EF4-FFF2-40B4-BE49-F238E27FC236}">
                <a16:creationId xmlns:a16="http://schemas.microsoft.com/office/drawing/2014/main" id="{0EED4863-2C36-4368-8EC1-8981F71E1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507" y="3422160"/>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5" name="Picture 4" descr="A picture containing grass, person&#10;&#10;Description automatically generated">
            <a:extLst>
              <a:ext uri="{FF2B5EF4-FFF2-40B4-BE49-F238E27FC236}">
                <a16:creationId xmlns:a16="http://schemas.microsoft.com/office/drawing/2014/main" id="{4983B4A5-7B4C-49BC-A1BB-85E63F3BD866}"/>
              </a:ext>
            </a:extLst>
          </p:cNvPr>
          <p:cNvPicPr>
            <a:picLocks noChangeAspect="1"/>
          </p:cNvPicPr>
          <p:nvPr/>
        </p:nvPicPr>
        <p:blipFill rotWithShape="1">
          <a:blip r:embed="rId3">
            <a:extLst>
              <a:ext uri="{28A0092B-C50C-407E-A947-70E740481C1C}">
                <a14:useLocalDpi xmlns:a14="http://schemas.microsoft.com/office/drawing/2010/main" val="0"/>
              </a:ext>
            </a:extLst>
          </a:blip>
          <a:srcRect r="5882" b="-1"/>
          <a:stretch/>
        </p:blipFill>
        <p:spPr>
          <a:xfrm>
            <a:off x="267983" y="2389476"/>
            <a:ext cx="5072883" cy="3597805"/>
          </a:xfrm>
          <a:prstGeom prst="rect">
            <a:avLst/>
          </a:prstGeom>
        </p:spPr>
      </p:pic>
      <p:sp>
        <p:nvSpPr>
          <p:cNvPr id="176" name="Rectangle 175">
            <a:extLst>
              <a:ext uri="{FF2B5EF4-FFF2-40B4-BE49-F238E27FC236}">
                <a16:creationId xmlns:a16="http://schemas.microsoft.com/office/drawing/2014/main" id="{6EBCA50A-5298-4A7E-A04A-6668F03E16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289"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Graphic 14">
            <a:extLst>
              <a:ext uri="{FF2B5EF4-FFF2-40B4-BE49-F238E27FC236}">
                <a16:creationId xmlns:a16="http://schemas.microsoft.com/office/drawing/2014/main" id="{2929DB54-1BF0-4191-88B1-ADEBA6E9A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507" y="3425580"/>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180" name="Rectangle 179">
            <a:extLst>
              <a:ext uri="{FF2B5EF4-FFF2-40B4-BE49-F238E27FC236}">
                <a16:creationId xmlns:a16="http://schemas.microsoft.com/office/drawing/2014/main" id="{07BBE06B-52A9-428B-BA9D-8838EE1BF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F075136-843F-4EE8-9DB0-6907CE8D2E0E}"/>
              </a:ext>
            </a:extLst>
          </p:cNvPr>
          <p:cNvPicPr>
            <a:picLocks noChangeAspect="1"/>
          </p:cNvPicPr>
          <p:nvPr/>
        </p:nvPicPr>
        <p:blipFill>
          <a:blip r:embed="rId4"/>
          <a:stretch>
            <a:fillRect/>
          </a:stretch>
        </p:blipFill>
        <p:spPr>
          <a:xfrm>
            <a:off x="27507" y="6200857"/>
            <a:ext cx="1076190" cy="657143"/>
          </a:xfrm>
          <a:prstGeom prst="rect">
            <a:avLst/>
          </a:prstGeom>
        </p:spPr>
      </p:pic>
    </p:spTree>
    <p:extLst>
      <p:ext uri="{BB962C8B-B14F-4D97-AF65-F5344CB8AC3E}">
        <p14:creationId xmlns:p14="http://schemas.microsoft.com/office/powerpoint/2010/main" val="196002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400"/>
                                        <p:tgtEl>
                                          <p:spTgt spid="3">
                                            <p:txEl>
                                              <p:pRg st="2" end="2"/>
                                            </p:txEl>
                                          </p:spTgt>
                                        </p:tgtEl>
                                      </p:cBhvr>
                                    </p:animEffect>
                                  </p:childTnLst>
                                </p:cTn>
                              </p:par>
                              <p:par>
                                <p:cTn id="14" presetID="10" presetClass="entr" presetSubtype="0" fill="hold" grpId="0" nodeType="withEffect">
                                  <p:stCondLst>
                                    <p:cond delay="2000"/>
                                  </p:stCondLst>
                                  <p:iterate type="lt">
                                    <p:tmPct val="10000"/>
                                  </p:iterate>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400"/>
                                        <p:tgtEl>
                                          <p:spTgt spid="3">
                                            <p:txEl>
                                              <p:pRg st="3" end="3"/>
                                            </p:txEl>
                                          </p:spTgt>
                                        </p:tgtEl>
                                      </p:cBhvr>
                                    </p:animEffect>
                                  </p:childTnLst>
                                </p:cTn>
                              </p:par>
                              <p:par>
                                <p:cTn id="17" presetID="10" presetClass="entr" presetSubtype="0" fill="hold" grpId="0" nodeType="withEffect">
                                  <p:stCondLst>
                                    <p:cond delay="2000"/>
                                  </p:stCondLst>
                                  <p:iterate type="lt">
                                    <p:tmPct val="10000"/>
                                  </p:iterate>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400"/>
                                        <p:tgtEl>
                                          <p:spTgt spid="3">
                                            <p:txEl>
                                              <p:pRg st="4" end="4"/>
                                            </p:txEl>
                                          </p:spTgt>
                                        </p:tgtEl>
                                      </p:cBhvr>
                                    </p:animEffect>
                                  </p:childTnLst>
                                </p:cTn>
                              </p:par>
                              <p:par>
                                <p:cTn id="20" presetID="10" presetClass="entr" presetSubtype="0" fill="hold" grpId="0" nodeType="withEffect">
                                  <p:stCondLst>
                                    <p:cond delay="2000"/>
                                  </p:stCondLst>
                                  <p:iterate type="lt">
                                    <p:tmPct val="10000"/>
                                  </p:iterate>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400"/>
                                        <p:tgtEl>
                                          <p:spTgt spid="3">
                                            <p:txEl>
                                              <p:pRg st="5" end="5"/>
                                            </p:txEl>
                                          </p:spTgt>
                                        </p:tgtEl>
                                      </p:cBhvr>
                                    </p:animEffect>
                                  </p:childTnLst>
                                </p:cTn>
                              </p:par>
                              <p:par>
                                <p:cTn id="23" presetID="10" presetClass="entr" presetSubtype="0" fill="hold" grpId="0" nodeType="withEffect">
                                  <p:stCondLst>
                                    <p:cond delay="2000"/>
                                  </p:stCondLst>
                                  <p:iterate type="lt">
                                    <p:tmPct val="10000"/>
                                  </p:iterate>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400"/>
                                        <p:tgtEl>
                                          <p:spTgt spid="3">
                                            <p:txEl>
                                              <p:pRg st="6" end="6"/>
                                            </p:txEl>
                                          </p:spTgt>
                                        </p:tgtEl>
                                      </p:cBhvr>
                                    </p:animEffect>
                                  </p:childTnLst>
                                </p:cTn>
                              </p:par>
                              <p:par>
                                <p:cTn id="26" presetID="10" presetClass="entr" presetSubtype="0" fill="hold" grpId="0" nodeType="withEffect">
                                  <p:stCondLst>
                                    <p:cond delay="500"/>
                                  </p:stCondLst>
                                  <p:iterate type="lt">
                                    <p:tmPct val="10000"/>
                                  </p:iterate>
                                  <p:childTnLst>
                                    <p:set>
                                      <p:cBhvr>
                                        <p:cTn id="27" dur="1" fill="hold">
                                          <p:stCondLst>
                                            <p:cond delay="0"/>
                                          </p:stCondLst>
                                        </p:cTn>
                                        <p:tgtEl>
                                          <p:spTgt spid="2"/>
                                        </p:tgtEl>
                                        <p:attrNameLst>
                                          <p:attrName>style.visibility</p:attrName>
                                        </p:attrNameLst>
                                      </p:cBhvr>
                                      <p:to>
                                        <p:strVal val="visible"/>
                                      </p:to>
                                    </p:set>
                                    <p:animEffect transition="in" filter="fade">
                                      <p:cBhvr>
                                        <p:cTn id="28"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5" name="Rectangle 18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climbing a rock wall&#10;&#10;Description automatically generated with medium confidence">
            <a:extLst>
              <a:ext uri="{FF2B5EF4-FFF2-40B4-BE49-F238E27FC236}">
                <a16:creationId xmlns:a16="http://schemas.microsoft.com/office/drawing/2014/main" id="{7387197D-761C-477F-A739-7E1BC5BA6CCF}"/>
              </a:ext>
            </a:extLst>
          </p:cNvPr>
          <p:cNvPicPr>
            <a:picLocks noChangeAspect="1"/>
          </p:cNvPicPr>
          <p:nvPr/>
        </p:nvPicPr>
        <p:blipFill rotWithShape="1">
          <a:blip r:embed="rId3"/>
          <a:srcRect l="4354" r="13230" b="2318"/>
          <a:stretch/>
        </p:blipFill>
        <p:spPr>
          <a:xfrm>
            <a:off x="3511587" y="-73143"/>
            <a:ext cx="8668512" cy="6857990"/>
          </a:xfrm>
          <a:prstGeom prst="rect">
            <a:avLst/>
          </a:prstGeom>
        </p:spPr>
      </p:pic>
      <p:sp>
        <p:nvSpPr>
          <p:cNvPr id="187" name="Rectangle 18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F6F10F-0E66-478A-B9A5-E775920E3C55}"/>
              </a:ext>
            </a:extLst>
          </p:cNvPr>
          <p:cNvSpPr>
            <a:spLocks noGrp="1"/>
          </p:cNvSpPr>
          <p:nvPr>
            <p:ph type="ctrTitle"/>
          </p:nvPr>
        </p:nvSpPr>
        <p:spPr>
          <a:xfrm>
            <a:off x="371094" y="1161288"/>
            <a:ext cx="3438144" cy="1124712"/>
          </a:xfrm>
        </p:spPr>
        <p:txBody>
          <a:bodyPr vert="horz" lIns="91440" tIns="45720" rIns="91440" bIns="45720" rtlCol="0" anchor="b">
            <a:normAutofit/>
          </a:bodyPr>
          <a:lstStyle/>
          <a:p>
            <a:pPr algn="l"/>
            <a:br>
              <a:rPr lang="en-US" sz="2400"/>
            </a:br>
            <a:br>
              <a:rPr lang="en-US" sz="2400"/>
            </a:br>
            <a:endParaRPr lang="en-US" sz="2400"/>
          </a:p>
        </p:txBody>
      </p:sp>
      <p:sp>
        <p:nvSpPr>
          <p:cNvPr id="189" name="Rectangle 18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1" name="Rectangle 19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3768272D-EF96-49DA-BAA5-AFB35D819F3D}"/>
              </a:ext>
            </a:extLst>
          </p:cNvPr>
          <p:cNvSpPr>
            <a:spLocks noGrp="1"/>
          </p:cNvSpPr>
          <p:nvPr>
            <p:ph type="subTitle" idx="1"/>
          </p:nvPr>
        </p:nvSpPr>
        <p:spPr>
          <a:xfrm>
            <a:off x="115329" y="2541392"/>
            <a:ext cx="8299205" cy="4227839"/>
          </a:xfrm>
        </p:spPr>
        <p:txBody>
          <a:bodyPr vert="horz" lIns="91440" tIns="45720" rIns="91440" bIns="45720" rtlCol="0" anchor="t">
            <a:noAutofit/>
          </a:bodyPr>
          <a:lstStyle/>
          <a:p>
            <a:pPr marL="57150" algn="l"/>
            <a:r>
              <a:rPr lang="en-US" sz="1600" b="1" dirty="0">
                <a:solidFill>
                  <a:schemeClr val="accent3">
                    <a:lumMod val="50000"/>
                  </a:schemeClr>
                </a:solidFill>
                <a:latin typeface="Arial" panose="020B0604020202020204" pitchFamily="34" charset="0"/>
                <a:cs typeface="Arial" panose="020B0604020202020204" pitchFamily="34" charset="0"/>
              </a:rPr>
              <a:t>Differences could arise in several areas of multi-agency working in relation to:</a:t>
            </a:r>
            <a:endParaRPr lang="en-US" sz="1600" dirty="0">
              <a:solidFill>
                <a:schemeClr val="accent3">
                  <a:lumMod val="50000"/>
                </a:schemeClr>
              </a:solidFill>
              <a:latin typeface="Arial" panose="020B0604020202020204" pitchFamily="34" charset="0"/>
              <a:cs typeface="Arial" panose="020B0604020202020204" pitchFamily="34" charset="0"/>
            </a:endParaRPr>
          </a:p>
          <a:p>
            <a:pPr marL="285750" indent="-228600" algn="l">
              <a:buFont typeface="Arial" panose="020B0604020202020204" pitchFamily="34" charset="0"/>
              <a:buChar char="•"/>
            </a:pPr>
            <a:r>
              <a:rPr lang="en-US" sz="1600" dirty="0">
                <a:solidFill>
                  <a:schemeClr val="accent3">
                    <a:lumMod val="50000"/>
                  </a:schemeClr>
                </a:solidFill>
                <a:latin typeface="Arial" panose="020B0604020202020204" pitchFamily="34" charset="0"/>
                <a:cs typeface="Arial" panose="020B0604020202020204" pitchFamily="34" charset="0"/>
              </a:rPr>
              <a:t>Criteria for referrals and levels of need</a:t>
            </a:r>
          </a:p>
          <a:p>
            <a:pPr marL="285750" lvl="0" indent="-228600" algn="l">
              <a:buFont typeface="Arial" panose="020B0604020202020204" pitchFamily="34" charset="0"/>
              <a:buChar char="•"/>
            </a:pPr>
            <a:r>
              <a:rPr lang="en-US" sz="1600" dirty="0">
                <a:solidFill>
                  <a:schemeClr val="accent3">
                    <a:lumMod val="50000"/>
                  </a:schemeClr>
                </a:solidFill>
                <a:latin typeface="Arial" panose="020B0604020202020204" pitchFamily="34" charset="0"/>
                <a:cs typeface="Arial" panose="020B0604020202020204" pitchFamily="34" charset="0"/>
              </a:rPr>
              <a:t>Outcomes of assessments</a:t>
            </a:r>
          </a:p>
          <a:p>
            <a:pPr marL="285750" lvl="0" indent="-228600" algn="l">
              <a:buFont typeface="Arial" panose="020B0604020202020204" pitchFamily="34" charset="0"/>
              <a:buChar char="•"/>
            </a:pPr>
            <a:r>
              <a:rPr lang="en-US" sz="1600" dirty="0">
                <a:solidFill>
                  <a:schemeClr val="accent3">
                    <a:lumMod val="50000"/>
                  </a:schemeClr>
                </a:solidFill>
                <a:latin typeface="Arial" panose="020B0604020202020204" pitchFamily="34" charset="0"/>
                <a:cs typeface="Arial" panose="020B0604020202020204" pitchFamily="34" charset="0"/>
              </a:rPr>
              <a:t>The need for action</a:t>
            </a:r>
          </a:p>
          <a:p>
            <a:pPr marL="285750" lvl="0" indent="-228600" algn="l">
              <a:buFont typeface="Arial" panose="020B0604020202020204" pitchFamily="34" charset="0"/>
              <a:buChar char="•"/>
            </a:pPr>
            <a:r>
              <a:rPr lang="en-US" sz="1600" dirty="0">
                <a:solidFill>
                  <a:schemeClr val="accent3">
                    <a:lumMod val="50000"/>
                  </a:schemeClr>
                </a:solidFill>
                <a:latin typeface="Arial" panose="020B0604020202020204" pitchFamily="34" charset="0"/>
                <a:cs typeface="Arial" panose="020B0604020202020204" pitchFamily="34" charset="0"/>
              </a:rPr>
              <a:t>Roles and responsibilities of workers</a:t>
            </a:r>
          </a:p>
          <a:p>
            <a:pPr marL="285750" lvl="0" indent="-228600" algn="l">
              <a:buFont typeface="Arial" panose="020B0604020202020204" pitchFamily="34" charset="0"/>
              <a:buChar char="•"/>
            </a:pPr>
            <a:r>
              <a:rPr lang="en-US" sz="1600" dirty="0">
                <a:solidFill>
                  <a:schemeClr val="accent3">
                    <a:lumMod val="50000"/>
                  </a:schemeClr>
                </a:solidFill>
                <a:latin typeface="Arial" panose="020B0604020202020204" pitchFamily="34" charset="0"/>
                <a:cs typeface="Arial" panose="020B0604020202020204" pitchFamily="34" charset="0"/>
              </a:rPr>
              <a:t>Service provision</a:t>
            </a:r>
          </a:p>
          <a:p>
            <a:pPr marL="285750" lvl="0" indent="-228600" algn="l">
              <a:buFont typeface="Arial" panose="020B0604020202020204" pitchFamily="34" charset="0"/>
              <a:buChar char="•"/>
            </a:pPr>
            <a:r>
              <a:rPr lang="en-US" sz="1600" dirty="0">
                <a:solidFill>
                  <a:schemeClr val="accent3">
                    <a:lumMod val="50000"/>
                  </a:schemeClr>
                </a:solidFill>
                <a:latin typeface="Arial" panose="020B0604020202020204" pitchFamily="34" charset="0"/>
                <a:cs typeface="Arial" panose="020B0604020202020204" pitchFamily="34" charset="0"/>
              </a:rPr>
              <a:t>Timeliness of interventions</a:t>
            </a:r>
          </a:p>
          <a:p>
            <a:pPr marL="285750" lvl="0" indent="-228600" algn="l">
              <a:buFont typeface="Arial" panose="020B0604020202020204" pitchFamily="34" charset="0"/>
              <a:buChar char="•"/>
            </a:pPr>
            <a:r>
              <a:rPr lang="en-US" sz="1600" dirty="0">
                <a:solidFill>
                  <a:schemeClr val="accent3">
                    <a:lumMod val="50000"/>
                  </a:schemeClr>
                </a:solidFill>
                <a:latin typeface="Arial" panose="020B0604020202020204" pitchFamily="34" charset="0"/>
                <a:cs typeface="Arial" panose="020B0604020202020204" pitchFamily="34" charset="0"/>
              </a:rPr>
              <a:t>Information sharing and communication</a:t>
            </a:r>
          </a:p>
          <a:p>
            <a:pPr marL="285750" lvl="0" indent="-228600" algn="l">
              <a:buFont typeface="Arial" panose="020B0604020202020204" pitchFamily="34" charset="0"/>
              <a:buChar char="•"/>
            </a:pPr>
            <a:r>
              <a:rPr lang="en-US" sz="1600" dirty="0">
                <a:solidFill>
                  <a:schemeClr val="accent3">
                    <a:lumMod val="50000"/>
                  </a:schemeClr>
                </a:solidFill>
                <a:latin typeface="Arial" panose="020B0604020202020204" pitchFamily="34" charset="0"/>
                <a:cs typeface="Arial" panose="020B0604020202020204" pitchFamily="34" charset="0"/>
              </a:rPr>
              <a:t>Use of WSSCP escalation </a:t>
            </a:r>
          </a:p>
          <a:p>
            <a:pPr marL="57150" lvl="0" algn="l"/>
            <a:r>
              <a:rPr lang="en-GB" sz="1600" dirty="0">
                <a:solidFill>
                  <a:schemeClr val="accent3">
                    <a:lumMod val="50000"/>
                  </a:schemeClr>
                </a:solidFill>
                <a:latin typeface="Arial" panose="020B0604020202020204" pitchFamily="34" charset="0"/>
                <a:cs typeface="Arial" panose="020B0604020202020204" pitchFamily="34" charset="0"/>
              </a:rPr>
              <a:t>It is essential that where differences of opinion arise, they do not adversely affect the outcomes for children and young people and are resolved in a constructive and timely manner.</a:t>
            </a:r>
            <a:endParaRPr lang="en-US" sz="1600" dirty="0">
              <a:solidFill>
                <a:schemeClr val="accent3">
                  <a:lumMod val="50000"/>
                </a:schemeClr>
              </a:solidFill>
              <a:latin typeface="Arial" panose="020B0604020202020204" pitchFamily="34" charset="0"/>
              <a:cs typeface="Arial" panose="020B0604020202020204" pitchFamily="34" charset="0"/>
            </a:endParaRPr>
          </a:p>
          <a:p>
            <a:pPr marL="57150" lvl="0" algn="l"/>
            <a:endParaRPr lang="en-US" sz="1600" dirty="0">
              <a:solidFill>
                <a:schemeClr val="accent3">
                  <a:lumMod val="50000"/>
                </a:schemeClr>
              </a:solidFill>
              <a:latin typeface="Arial" panose="020B0604020202020204" pitchFamily="34" charset="0"/>
              <a:cs typeface="Arial" panose="020B0604020202020204" pitchFamily="34" charset="0"/>
            </a:endParaRPr>
          </a:p>
          <a:p>
            <a:pPr marL="285750" lvl="0" indent="-228600" algn="l">
              <a:buFont typeface="Arial" panose="020B0604020202020204" pitchFamily="34" charset="0"/>
              <a:buChar char="•"/>
            </a:pPr>
            <a:endParaRPr lang="en-US" sz="1600" dirty="0">
              <a:solidFill>
                <a:schemeClr val="accent3">
                  <a:lumMod val="50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B597E5C-CFB0-45E1-AF9D-900A060511D1}"/>
              </a:ext>
            </a:extLst>
          </p:cNvPr>
          <p:cNvSpPr txBox="1"/>
          <p:nvPr/>
        </p:nvSpPr>
        <p:spPr>
          <a:xfrm>
            <a:off x="371094" y="1000747"/>
            <a:ext cx="6097712" cy="1077218"/>
          </a:xfrm>
          <a:prstGeom prst="rect">
            <a:avLst/>
          </a:prstGeom>
          <a:noFill/>
        </p:spPr>
        <p:txBody>
          <a:bodyPr wrap="square">
            <a:spAutoFit/>
          </a:bodyPr>
          <a:lstStyle/>
          <a:p>
            <a:pPr algn="l">
              <a:spcBef>
                <a:spcPts val="0"/>
              </a:spcBef>
            </a:pPr>
            <a:r>
              <a:rPr lang="en-US" sz="3200" b="1" dirty="0">
                <a:solidFill>
                  <a:schemeClr val="accent3">
                    <a:lumMod val="50000"/>
                  </a:schemeClr>
                </a:solidFill>
                <a:latin typeface="Arial" panose="020B0604020202020204" pitchFamily="34" charset="0"/>
                <a:cs typeface="Arial" panose="020B0604020202020204" pitchFamily="34" charset="0"/>
              </a:rPr>
              <a:t>WSSCP Dispute Resolution &amp; Escalation Protocol </a:t>
            </a:r>
          </a:p>
        </p:txBody>
      </p:sp>
      <p:pic>
        <p:nvPicPr>
          <p:cNvPr id="6" name="Picture 5">
            <a:extLst>
              <a:ext uri="{FF2B5EF4-FFF2-40B4-BE49-F238E27FC236}">
                <a16:creationId xmlns:a16="http://schemas.microsoft.com/office/drawing/2014/main" id="{5B0C6F5C-BDA4-4E79-8F21-B1AAB2BE1D96}"/>
              </a:ext>
            </a:extLst>
          </p:cNvPr>
          <p:cNvPicPr>
            <a:picLocks noChangeAspect="1"/>
          </p:cNvPicPr>
          <p:nvPr/>
        </p:nvPicPr>
        <p:blipFill>
          <a:blip r:embed="rId4"/>
          <a:stretch>
            <a:fillRect/>
          </a:stretch>
        </p:blipFill>
        <p:spPr>
          <a:xfrm>
            <a:off x="11901" y="6200857"/>
            <a:ext cx="1076190" cy="657143"/>
          </a:xfrm>
          <a:prstGeom prst="rect">
            <a:avLst/>
          </a:prstGeom>
        </p:spPr>
      </p:pic>
    </p:spTree>
    <p:extLst>
      <p:ext uri="{BB962C8B-B14F-4D97-AF65-F5344CB8AC3E}">
        <p14:creationId xmlns:p14="http://schemas.microsoft.com/office/powerpoint/2010/main" val="192830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400"/>
                                        <p:tgtEl>
                                          <p:spTgt spid="3">
                                            <p:txEl>
                                              <p:pRg st="2" end="2"/>
                                            </p:txEl>
                                          </p:spTgt>
                                        </p:tgtEl>
                                      </p:cBhvr>
                                    </p:animEffect>
                                  </p:childTnLst>
                                </p:cTn>
                              </p:par>
                              <p:par>
                                <p:cTn id="16" presetID="10" presetClass="entr" presetSubtype="0" fill="hold" grpId="0" nodeType="withEffect">
                                  <p:stCondLst>
                                    <p:cond delay="2000"/>
                                  </p:stCondLst>
                                  <p:iterate type="lt">
                                    <p:tmPct val="10000"/>
                                  </p:iterate>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400"/>
                                        <p:tgtEl>
                                          <p:spTgt spid="3">
                                            <p:txEl>
                                              <p:pRg st="3" end="3"/>
                                            </p:txEl>
                                          </p:spTgt>
                                        </p:tgtEl>
                                      </p:cBhvr>
                                    </p:animEffect>
                                  </p:childTnLst>
                                </p:cTn>
                              </p:par>
                              <p:par>
                                <p:cTn id="19" presetID="10" presetClass="entr" presetSubtype="0" fill="hold" grpId="0" nodeType="withEffect">
                                  <p:stCondLst>
                                    <p:cond delay="2000"/>
                                  </p:stCondLst>
                                  <p:iterate type="lt">
                                    <p:tmPct val="10000"/>
                                  </p:iterate>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400"/>
                                        <p:tgtEl>
                                          <p:spTgt spid="3">
                                            <p:txEl>
                                              <p:pRg st="4" end="4"/>
                                            </p:txEl>
                                          </p:spTgt>
                                        </p:tgtEl>
                                      </p:cBhvr>
                                    </p:animEffect>
                                  </p:childTnLst>
                                </p:cTn>
                              </p:par>
                              <p:par>
                                <p:cTn id="22" presetID="10" presetClass="entr" presetSubtype="0" fill="hold" grpId="0" nodeType="withEffect">
                                  <p:stCondLst>
                                    <p:cond delay="2000"/>
                                  </p:stCondLst>
                                  <p:iterate type="lt">
                                    <p:tmPct val="10000"/>
                                  </p:iterate>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400"/>
                                        <p:tgtEl>
                                          <p:spTgt spid="3">
                                            <p:txEl>
                                              <p:pRg st="5" end="5"/>
                                            </p:txEl>
                                          </p:spTgt>
                                        </p:tgtEl>
                                      </p:cBhvr>
                                    </p:animEffect>
                                  </p:childTnLst>
                                </p:cTn>
                              </p:par>
                              <p:par>
                                <p:cTn id="25" presetID="10" presetClass="entr" presetSubtype="0" fill="hold" grpId="0" nodeType="withEffect">
                                  <p:stCondLst>
                                    <p:cond delay="2000"/>
                                  </p:stCondLst>
                                  <p:iterate type="lt">
                                    <p:tmPct val="10000"/>
                                  </p:iterate>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400"/>
                                        <p:tgtEl>
                                          <p:spTgt spid="3">
                                            <p:txEl>
                                              <p:pRg st="6" end="6"/>
                                            </p:txEl>
                                          </p:spTgt>
                                        </p:tgtEl>
                                      </p:cBhvr>
                                    </p:animEffect>
                                  </p:childTnLst>
                                </p:cTn>
                              </p:par>
                              <p:par>
                                <p:cTn id="28" presetID="10" presetClass="entr" presetSubtype="0" fill="hold" grpId="0" nodeType="withEffect">
                                  <p:stCondLst>
                                    <p:cond delay="2000"/>
                                  </p:stCondLst>
                                  <p:iterate type="lt">
                                    <p:tmPct val="10000"/>
                                  </p:iterate>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4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2000"/>
                                  </p:stCondLst>
                                  <p:iterate type="lt">
                                    <p:tmPct val="10000"/>
                                  </p:iterate>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4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2000"/>
                                  </p:stCondLst>
                                  <p:iterate type="lt">
                                    <p:tmPct val="10000"/>
                                  </p:iterate>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400"/>
                                        <p:tgtEl>
                                          <p:spTgt spid="3">
                                            <p:txEl>
                                              <p:pRg st="9" end="9"/>
                                            </p:txEl>
                                          </p:spTgt>
                                        </p:tgtEl>
                                      </p:cBhvr>
                                    </p:animEffect>
                                  </p:childTnLst>
                                </p:cTn>
                              </p:par>
                              <p:par>
                                <p:cTn id="41" presetID="10" presetClass="entr" presetSubtype="0" fill="hold" grpId="0" nodeType="withEffect">
                                  <p:stCondLst>
                                    <p:cond delay="500"/>
                                  </p:stCondLst>
                                  <p:iterate type="lt">
                                    <p:tmPct val="10000"/>
                                  </p:iterate>
                                  <p:childTnLst>
                                    <p:set>
                                      <p:cBhvr>
                                        <p:cTn id="42" dur="1" fill="hold">
                                          <p:stCondLst>
                                            <p:cond delay="0"/>
                                          </p:stCondLst>
                                        </p:cTn>
                                        <p:tgtEl>
                                          <p:spTgt spid="2"/>
                                        </p:tgtEl>
                                        <p:attrNameLst>
                                          <p:attrName>style.visibility</p:attrName>
                                        </p:attrNameLst>
                                      </p:cBhvr>
                                      <p:to>
                                        <p:strVal val="visible"/>
                                      </p:to>
                                    </p:set>
                                    <p:animEffect transition="in" filter="fade">
                                      <p:cBhvr>
                                        <p:cTn id="43"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443D9-900B-46D7-8165-4CAB1A5A769E}"/>
              </a:ext>
            </a:extLst>
          </p:cNvPr>
          <p:cNvSpPr>
            <a:spLocks noGrp="1"/>
          </p:cNvSpPr>
          <p:nvPr>
            <p:ph type="title"/>
          </p:nvPr>
        </p:nvSpPr>
        <p:spPr>
          <a:xfrm>
            <a:off x="481013" y="3752849"/>
            <a:ext cx="3290887" cy="2452687"/>
          </a:xfrm>
        </p:spPr>
        <p:txBody>
          <a:bodyPr anchor="ctr">
            <a:normAutofit/>
          </a:bodyPr>
          <a:lstStyle/>
          <a:p>
            <a:pPr>
              <a:spcBef>
                <a:spcPts val="0"/>
              </a:spcBef>
            </a:pPr>
            <a:r>
              <a:rPr lang="en-GB" sz="3200" b="1" dirty="0">
                <a:solidFill>
                  <a:schemeClr val="accent3">
                    <a:lumMod val="50000"/>
                  </a:schemeClr>
                </a:solidFill>
                <a:latin typeface="Arial" panose="020B0604020202020204" pitchFamily="34" charset="0"/>
                <a:ea typeface="+mn-ea"/>
                <a:cs typeface="Arial" panose="020B0604020202020204" pitchFamily="34" charset="0"/>
              </a:rPr>
              <a:t>Sussex Child Protection and Safeguarding Procedures </a:t>
            </a:r>
          </a:p>
        </p:txBody>
      </p:sp>
      <p:pic>
        <p:nvPicPr>
          <p:cNvPr id="5" name="Picture 4" descr="A group of children sitting at a table writing on paper&#10;&#10;Description automatically generated with medium confidence">
            <a:extLst>
              <a:ext uri="{FF2B5EF4-FFF2-40B4-BE49-F238E27FC236}">
                <a16:creationId xmlns:a16="http://schemas.microsoft.com/office/drawing/2014/main" id="{179807F3-D4FB-4ACE-B9B5-4C5EB62021A2}"/>
              </a:ext>
            </a:extLst>
          </p:cNvPr>
          <p:cNvPicPr>
            <a:picLocks noChangeAspect="1"/>
          </p:cNvPicPr>
          <p:nvPr/>
        </p:nvPicPr>
        <p:blipFill rotWithShape="1">
          <a:blip r:embed="rId3">
            <a:extLst>
              <a:ext uri="{28A0092B-C50C-407E-A947-70E740481C1C}">
                <a14:useLocalDpi xmlns:a14="http://schemas.microsoft.com/office/drawing/2010/main" val="0"/>
              </a:ext>
            </a:extLst>
          </a:blip>
          <a:srcRect t="18214" b="3619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1D6E4A3-B529-4980-9E0D-7BBB4F5FEA22}"/>
              </a:ext>
            </a:extLst>
          </p:cNvPr>
          <p:cNvSpPr>
            <a:spLocks noGrp="1"/>
          </p:cNvSpPr>
          <p:nvPr>
            <p:ph idx="1"/>
          </p:nvPr>
        </p:nvSpPr>
        <p:spPr>
          <a:xfrm>
            <a:off x="4223982" y="3752850"/>
            <a:ext cx="7485413" cy="2750692"/>
          </a:xfrm>
        </p:spPr>
        <p:txBody>
          <a:bodyPr anchor="ctr">
            <a:normAutofit fontScale="47500" lnSpcReduction="20000"/>
          </a:bodyPr>
          <a:lstStyle/>
          <a:p>
            <a:pPr marL="0" indent="0">
              <a:buNone/>
            </a:pPr>
            <a:r>
              <a:rPr lang="en-GB" sz="5100" b="1" dirty="0">
                <a:solidFill>
                  <a:schemeClr val="accent3">
                    <a:lumMod val="50000"/>
                  </a:schemeClr>
                </a:solidFill>
                <a:latin typeface="Arial" panose="020B0604020202020204" pitchFamily="34" charset="0"/>
                <a:cs typeface="Arial" panose="020B0604020202020204" pitchFamily="34" charset="0"/>
              </a:rPr>
              <a:t>Chapter 7.2 Resolving Professional Differences</a:t>
            </a:r>
          </a:p>
          <a:p>
            <a:pPr marL="0" indent="0">
              <a:buNone/>
            </a:pPr>
            <a:endParaRPr lang="en-GB" sz="3200" b="1" dirty="0">
              <a:solidFill>
                <a:schemeClr val="accent3">
                  <a:lumMod val="50000"/>
                </a:schemeClr>
              </a:solidFill>
              <a:latin typeface="Arial" panose="020B0604020202020204" pitchFamily="34" charset="0"/>
              <a:cs typeface="Arial" panose="020B0604020202020204" pitchFamily="34" charset="0"/>
            </a:endParaRPr>
          </a:p>
          <a:p>
            <a:pPr marL="0" indent="0">
              <a:buNone/>
            </a:pPr>
            <a:r>
              <a:rPr lang="en-GB" sz="3200" b="1" dirty="0">
                <a:solidFill>
                  <a:schemeClr val="accent3">
                    <a:lumMod val="50000"/>
                  </a:schemeClr>
                </a:solidFill>
                <a:latin typeface="Arial" panose="020B0604020202020204" pitchFamily="34" charset="0"/>
                <a:cs typeface="Arial" panose="020B0604020202020204" pitchFamily="34" charset="0"/>
              </a:rPr>
              <a:t>Professional Difference Statement:</a:t>
            </a:r>
          </a:p>
          <a:p>
            <a:pPr marL="0" indent="0">
              <a:buNone/>
            </a:pPr>
            <a:r>
              <a:rPr lang="en-GB" sz="3200" dirty="0">
                <a:solidFill>
                  <a:schemeClr val="accent3">
                    <a:lumMod val="50000"/>
                  </a:schemeClr>
                </a:solidFill>
                <a:latin typeface="Arial" panose="020B0604020202020204" pitchFamily="34" charset="0"/>
                <a:cs typeface="Arial" panose="020B0604020202020204" pitchFamily="34" charset="0"/>
              </a:rPr>
              <a:t>The Pan Sussex Child Protection and Safeguarding Policy and Procedures Group recommend the following statement is read out at all relevant meetings:</a:t>
            </a:r>
          </a:p>
          <a:p>
            <a:pPr marL="0" indent="0">
              <a:buNone/>
            </a:pPr>
            <a:r>
              <a:rPr lang="en-GB" sz="3200" dirty="0">
                <a:solidFill>
                  <a:schemeClr val="accent3">
                    <a:lumMod val="50000"/>
                  </a:schemeClr>
                </a:solidFill>
                <a:latin typeface="Arial" panose="020B0604020202020204" pitchFamily="34" charset="0"/>
                <a:cs typeface="Arial" panose="020B0604020202020204" pitchFamily="34" charset="0"/>
              </a:rPr>
              <a:t>It is acknowledged that when working in the arena of safeguarding, it is inevitable that from time to time there will be professional differences.  This is a positive activity and a sign of good professional practice and effective multi-agency working.   During this meeting practitioners, irrespective of their seniority are encouraged to say if they feel that decisions, practice or actions do not effectively ensure the safety or well-being of the child/children.</a:t>
            </a:r>
          </a:p>
        </p:txBody>
      </p:sp>
      <p:pic>
        <p:nvPicPr>
          <p:cNvPr id="20" name="Picture 19">
            <a:extLst>
              <a:ext uri="{FF2B5EF4-FFF2-40B4-BE49-F238E27FC236}">
                <a16:creationId xmlns:a16="http://schemas.microsoft.com/office/drawing/2014/main" id="{375D4B7F-429F-449C-A6AF-08DF19FCA0A8}"/>
              </a:ext>
            </a:extLst>
          </p:cNvPr>
          <p:cNvPicPr>
            <a:picLocks noChangeAspect="1"/>
          </p:cNvPicPr>
          <p:nvPr/>
        </p:nvPicPr>
        <p:blipFill>
          <a:blip r:embed="rId4"/>
          <a:stretch>
            <a:fillRect/>
          </a:stretch>
        </p:blipFill>
        <p:spPr>
          <a:xfrm>
            <a:off x="28931" y="6200857"/>
            <a:ext cx="1076190" cy="657143"/>
          </a:xfrm>
          <a:prstGeom prst="rect">
            <a:avLst/>
          </a:prstGeom>
        </p:spPr>
      </p:pic>
    </p:spTree>
    <p:extLst>
      <p:ext uri="{BB962C8B-B14F-4D97-AF65-F5344CB8AC3E}">
        <p14:creationId xmlns:p14="http://schemas.microsoft.com/office/powerpoint/2010/main" val="2039322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D13ADBCD-C0CB-4E9B-71CD-77C4C6F4887D}"/>
              </a:ext>
            </a:extLst>
          </p:cNvPr>
          <p:cNvPicPr>
            <a:picLocks noChangeAspect="1"/>
          </p:cNvPicPr>
          <p:nvPr/>
        </p:nvPicPr>
        <p:blipFill rotWithShape="1">
          <a:blip r:embed="rId3">
            <a:duotone>
              <a:schemeClr val="bg2">
                <a:shade val="45000"/>
                <a:satMod val="135000"/>
              </a:schemeClr>
              <a:prstClr val="white"/>
            </a:duotone>
          </a:blip>
          <a:srcRect t="9091" r="9091"/>
          <a:stretch/>
        </p:blipFill>
        <p:spPr>
          <a:xfrm>
            <a:off x="20" y="0"/>
            <a:ext cx="12191980" cy="6857990"/>
          </a:xfrm>
          <a:prstGeom prst="rect">
            <a:avLst/>
          </a:prstGeom>
        </p:spPr>
      </p:pic>
      <p:sp>
        <p:nvSpPr>
          <p:cNvPr id="62" name="Rectangle 4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CF2EF-1165-410C-962F-FA4CC905823E}"/>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GB" sz="3200" b="1" dirty="0">
                <a:solidFill>
                  <a:schemeClr val="accent3">
                    <a:lumMod val="50000"/>
                  </a:schemeClr>
                </a:solidFill>
                <a:latin typeface="Arial" panose="020B0604020202020204" pitchFamily="34" charset="0"/>
                <a:ea typeface="+mn-ea"/>
                <a:cs typeface="Arial" panose="020B0604020202020204" pitchFamily="34" charset="0"/>
              </a:rPr>
              <a:t>Process for Professional Resolution and Escalation of Concerns</a:t>
            </a:r>
            <a:endParaRPr lang="en-US" sz="3200" b="1" dirty="0">
              <a:solidFill>
                <a:schemeClr val="accent3">
                  <a:lumMod val="50000"/>
                </a:schemeClr>
              </a:solidFill>
              <a:latin typeface="Arial" panose="020B0604020202020204" pitchFamily="34" charset="0"/>
              <a:ea typeface="+mn-ea"/>
              <a:cs typeface="Arial" panose="020B0604020202020204" pitchFamily="34" charset="0"/>
            </a:endParaRPr>
          </a:p>
        </p:txBody>
      </p:sp>
      <p:graphicFrame>
        <p:nvGraphicFramePr>
          <p:cNvPr id="68" name="TextBox 11">
            <a:extLst>
              <a:ext uri="{FF2B5EF4-FFF2-40B4-BE49-F238E27FC236}">
                <a16:creationId xmlns:a16="http://schemas.microsoft.com/office/drawing/2014/main" id="{73119451-437A-5ECA-1A4C-00D196BAED38}"/>
              </a:ext>
            </a:extLst>
          </p:cNvPr>
          <p:cNvGraphicFramePr/>
          <p:nvPr>
            <p:extLst>
              <p:ext uri="{D42A27DB-BD31-4B8C-83A1-F6EECF244321}">
                <p14:modId xmlns:p14="http://schemas.microsoft.com/office/powerpoint/2010/main" val="35025125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8" name="Picture 37">
            <a:extLst>
              <a:ext uri="{FF2B5EF4-FFF2-40B4-BE49-F238E27FC236}">
                <a16:creationId xmlns:a16="http://schemas.microsoft.com/office/drawing/2014/main" id="{75AD2522-0093-4AC7-B502-41A060A890A1}"/>
              </a:ext>
            </a:extLst>
          </p:cNvPr>
          <p:cNvPicPr>
            <a:picLocks noChangeAspect="1"/>
          </p:cNvPicPr>
          <p:nvPr/>
        </p:nvPicPr>
        <p:blipFill>
          <a:blip r:embed="rId9"/>
          <a:stretch>
            <a:fillRect/>
          </a:stretch>
        </p:blipFill>
        <p:spPr>
          <a:xfrm>
            <a:off x="0" y="6212789"/>
            <a:ext cx="1076190" cy="657143"/>
          </a:xfrm>
          <a:prstGeom prst="rect">
            <a:avLst/>
          </a:prstGeom>
        </p:spPr>
      </p:pic>
    </p:spTree>
    <p:extLst>
      <p:ext uri="{BB962C8B-B14F-4D97-AF65-F5344CB8AC3E}">
        <p14:creationId xmlns:p14="http://schemas.microsoft.com/office/powerpoint/2010/main" val="1470057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1">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3">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87AF11-28E2-4050-8B74-F71DB917D556}"/>
              </a:ext>
            </a:extLst>
          </p:cNvPr>
          <p:cNvSpPr>
            <a:spLocks noGrp="1"/>
          </p:cNvSpPr>
          <p:nvPr>
            <p:ph type="title"/>
          </p:nvPr>
        </p:nvSpPr>
        <p:spPr>
          <a:xfrm>
            <a:off x="1115568" y="548640"/>
            <a:ext cx="10168128" cy="1179576"/>
          </a:xfrm>
        </p:spPr>
        <p:txBody>
          <a:bodyPr>
            <a:normAutofit/>
          </a:bodyPr>
          <a:lstStyle/>
          <a:p>
            <a:r>
              <a:rPr lang="en-GB" sz="3200" b="1" dirty="0">
                <a:solidFill>
                  <a:schemeClr val="accent3">
                    <a:lumMod val="50000"/>
                  </a:schemeClr>
                </a:solidFill>
                <a:latin typeface="Arial" panose="020B0604020202020204" pitchFamily="34" charset="0"/>
                <a:ea typeface="+mn-ea"/>
                <a:cs typeface="Arial" panose="020B0604020202020204" pitchFamily="34" charset="0"/>
              </a:rPr>
              <a:t>How to escalate a concern </a:t>
            </a:r>
          </a:p>
        </p:txBody>
      </p:sp>
      <p:sp>
        <p:nvSpPr>
          <p:cNvPr id="16" name="Rectangle 15">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othbrush, writing implement, stationary, plastic&#10;&#10;Description automatically generated">
            <a:extLst>
              <a:ext uri="{FF2B5EF4-FFF2-40B4-BE49-F238E27FC236}">
                <a16:creationId xmlns:a16="http://schemas.microsoft.com/office/drawing/2014/main" id="{6FBF7FD6-52B7-4FE5-9253-F37613BAE35C}"/>
              </a:ext>
            </a:extLst>
          </p:cNvPr>
          <p:cNvPicPr>
            <a:picLocks noChangeAspect="1"/>
          </p:cNvPicPr>
          <p:nvPr/>
        </p:nvPicPr>
        <p:blipFill rotWithShape="1">
          <a:blip r:embed="rId2">
            <a:extLst>
              <a:ext uri="{28A0092B-C50C-407E-A947-70E740481C1C}">
                <a14:useLocalDpi xmlns:a14="http://schemas.microsoft.com/office/drawing/2010/main" val="0"/>
              </a:ext>
            </a:extLst>
          </a:blip>
          <a:srcRect t="5795" r="2" b="2"/>
          <a:stretch/>
        </p:blipFill>
        <p:spPr>
          <a:xfrm>
            <a:off x="908304" y="2478024"/>
            <a:ext cx="6009855" cy="3694176"/>
          </a:xfrm>
          <a:prstGeom prst="rect">
            <a:avLst/>
          </a:prstGeom>
        </p:spPr>
      </p:pic>
      <p:sp>
        <p:nvSpPr>
          <p:cNvPr id="3" name="Content Placeholder 2">
            <a:extLst>
              <a:ext uri="{FF2B5EF4-FFF2-40B4-BE49-F238E27FC236}">
                <a16:creationId xmlns:a16="http://schemas.microsoft.com/office/drawing/2014/main" id="{05774264-43F9-49F4-81B0-3C084CCE1D43}"/>
              </a:ext>
            </a:extLst>
          </p:cNvPr>
          <p:cNvSpPr>
            <a:spLocks noGrp="1"/>
          </p:cNvSpPr>
          <p:nvPr>
            <p:ph idx="1"/>
          </p:nvPr>
        </p:nvSpPr>
        <p:spPr>
          <a:xfrm>
            <a:off x="7411453" y="2478024"/>
            <a:ext cx="3872243" cy="3367972"/>
          </a:xfrm>
        </p:spPr>
        <p:txBody>
          <a:bodyPr anchor="ctr">
            <a:normAutofit/>
          </a:bodyPr>
          <a:lstStyle/>
          <a:p>
            <a:r>
              <a:rPr lang="en-GB" sz="2000" dirty="0">
                <a:solidFill>
                  <a:schemeClr val="accent3">
                    <a:lumMod val="50000"/>
                  </a:schemeClr>
                </a:solidFill>
                <a:latin typeface="Arial" panose="020B0604020202020204" pitchFamily="34" charset="0"/>
                <a:cs typeface="Arial" panose="020B0604020202020204" pitchFamily="34" charset="0"/>
              </a:rPr>
              <a:t>Complete the escalation template – </a:t>
            </a:r>
            <a:r>
              <a:rPr lang="en-GB" sz="2000" dirty="0">
                <a:solidFill>
                  <a:schemeClr val="accent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you can find it on the WSSCP website</a:t>
            </a:r>
            <a:endParaRPr lang="en-GB" sz="2000" dirty="0">
              <a:solidFill>
                <a:schemeClr val="accent3"/>
              </a:solidFill>
              <a:latin typeface="Arial" panose="020B0604020202020204" pitchFamily="34" charset="0"/>
              <a:cs typeface="Arial" panose="020B0604020202020204" pitchFamily="34" charset="0"/>
            </a:endParaRPr>
          </a:p>
          <a:p>
            <a:r>
              <a:rPr lang="en-GB" sz="2000" dirty="0">
                <a:solidFill>
                  <a:schemeClr val="accent3">
                    <a:lumMod val="50000"/>
                  </a:schemeClr>
                </a:solidFill>
                <a:latin typeface="Arial" panose="020B0604020202020204" pitchFamily="34" charset="0"/>
                <a:cs typeface="Arial" panose="020B0604020202020204" pitchFamily="34" charset="0"/>
              </a:rPr>
              <a:t>Ensure you provide sufficient detail about your concerns </a:t>
            </a:r>
          </a:p>
          <a:p>
            <a:r>
              <a:rPr lang="en-GB" sz="2000" dirty="0">
                <a:solidFill>
                  <a:schemeClr val="accent3">
                    <a:lumMod val="50000"/>
                  </a:schemeClr>
                </a:solidFill>
                <a:latin typeface="Arial" panose="020B0604020202020204" pitchFamily="34" charset="0"/>
                <a:cs typeface="Arial" panose="020B0604020202020204" pitchFamily="34" charset="0"/>
              </a:rPr>
              <a:t>Copy the professional lead into your email to the WSSCP</a:t>
            </a:r>
          </a:p>
          <a:p>
            <a:pPr marL="0" indent="0">
              <a:buNone/>
            </a:pPr>
            <a:endParaRPr lang="en-GB" sz="1800" dirty="0"/>
          </a:p>
        </p:txBody>
      </p:sp>
      <p:sp>
        <p:nvSpPr>
          <p:cNvPr id="6" name="TextBox 5">
            <a:extLst>
              <a:ext uri="{FF2B5EF4-FFF2-40B4-BE49-F238E27FC236}">
                <a16:creationId xmlns:a16="http://schemas.microsoft.com/office/drawing/2014/main" id="{BD18D45C-E562-4D3E-AD0A-846F6AA210B3}"/>
              </a:ext>
            </a:extLst>
          </p:cNvPr>
          <p:cNvSpPr txBox="1"/>
          <p:nvPr/>
        </p:nvSpPr>
        <p:spPr>
          <a:xfrm>
            <a:off x="908304" y="6177599"/>
            <a:ext cx="7619999" cy="707886"/>
          </a:xfrm>
          <a:prstGeom prst="rect">
            <a:avLst/>
          </a:prstGeom>
          <a:noFill/>
        </p:spPr>
        <p:txBody>
          <a:bodyPr wrap="square" rtlCol="0">
            <a:spAutoFit/>
          </a:bodyPr>
          <a:lstStyle/>
          <a:p>
            <a:pPr marL="0" indent="0">
              <a:buNone/>
            </a:pPr>
            <a:r>
              <a:rPr lang="en-GB" sz="2000" dirty="0">
                <a:solidFill>
                  <a:schemeClr val="accent3">
                    <a:lumMod val="50000"/>
                  </a:schemeClr>
                </a:solidFill>
                <a:latin typeface="Arial" panose="020B0604020202020204" pitchFamily="34" charset="0"/>
                <a:cs typeface="Arial" panose="020B0604020202020204" pitchFamily="34" charset="0"/>
              </a:rPr>
              <a:t>We welcome your feedback on the escalation process – please tell us if it helped you to resolve your professional differences. </a:t>
            </a:r>
          </a:p>
        </p:txBody>
      </p:sp>
      <p:pic>
        <p:nvPicPr>
          <p:cNvPr id="15" name="Picture 14">
            <a:extLst>
              <a:ext uri="{FF2B5EF4-FFF2-40B4-BE49-F238E27FC236}">
                <a16:creationId xmlns:a16="http://schemas.microsoft.com/office/drawing/2014/main" id="{DAEEBCAA-98A3-4DDD-9A53-6D20165B34D3}"/>
              </a:ext>
            </a:extLst>
          </p:cNvPr>
          <p:cNvPicPr>
            <a:picLocks noChangeAspect="1"/>
          </p:cNvPicPr>
          <p:nvPr/>
        </p:nvPicPr>
        <p:blipFill>
          <a:blip r:embed="rId4"/>
          <a:stretch>
            <a:fillRect/>
          </a:stretch>
        </p:blipFill>
        <p:spPr>
          <a:xfrm>
            <a:off x="11044017" y="6185209"/>
            <a:ext cx="1076190" cy="657143"/>
          </a:xfrm>
          <a:prstGeom prst="rect">
            <a:avLst/>
          </a:prstGeom>
        </p:spPr>
      </p:pic>
    </p:spTree>
    <p:extLst>
      <p:ext uri="{BB962C8B-B14F-4D97-AF65-F5344CB8AC3E}">
        <p14:creationId xmlns:p14="http://schemas.microsoft.com/office/powerpoint/2010/main" val="3908381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2"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F6F10F-0E66-478A-B9A5-E775920E3C55}"/>
              </a:ext>
            </a:extLst>
          </p:cNvPr>
          <p:cNvSpPr>
            <a:spLocks noGrp="1"/>
          </p:cNvSpPr>
          <p:nvPr>
            <p:ph type="ctrTitle"/>
          </p:nvPr>
        </p:nvSpPr>
        <p:spPr>
          <a:xfrm>
            <a:off x="638882" y="639193"/>
            <a:ext cx="3571810" cy="3573516"/>
          </a:xfrm>
        </p:spPr>
        <p:txBody>
          <a:bodyPr vert="horz" lIns="91440" tIns="45720" rIns="91440" bIns="45720" rtlCol="0">
            <a:normAutofit/>
          </a:bodyPr>
          <a:lstStyle/>
          <a:p>
            <a:pPr algn="l"/>
            <a:br>
              <a:rPr lang="en-US" sz="6600" kern="1200" dirty="0">
                <a:latin typeface="Arial" panose="020B0604020202020204" pitchFamily="34" charset="0"/>
                <a:cs typeface="Arial" panose="020B0604020202020204" pitchFamily="34" charset="0"/>
              </a:rPr>
            </a:br>
            <a:endParaRPr lang="en-US" sz="6600" kern="12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768272D-EF96-49DA-BAA5-AFB35D819F3D}"/>
              </a:ext>
            </a:extLst>
          </p:cNvPr>
          <p:cNvSpPr>
            <a:spLocks noGrp="1"/>
          </p:cNvSpPr>
          <p:nvPr>
            <p:ph type="subTitle" idx="1"/>
          </p:nvPr>
        </p:nvSpPr>
        <p:spPr>
          <a:xfrm>
            <a:off x="638882" y="4631161"/>
            <a:ext cx="3571810" cy="1559327"/>
          </a:xfrm>
        </p:spPr>
        <p:txBody>
          <a:bodyPr vert="horz" lIns="91440" tIns="45720" rIns="91440" bIns="45720" rtlCol="0">
            <a:normAutofit lnSpcReduction="10000"/>
          </a:bodyPr>
          <a:lstStyle/>
          <a:p>
            <a:r>
              <a:rPr lang="en-US" dirty="0">
                <a:latin typeface="Arial" panose="020B0604020202020204" pitchFamily="34" charset="0"/>
                <a:cs typeface="Arial" panose="020B0604020202020204" pitchFamily="34" charset="0"/>
              </a:rPr>
              <a:t>Scan the QR code above to view the Professional Curiosity and Escalations page on the WSSCP website</a:t>
            </a: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girls writing on a chalkboard&#10;&#10;Description automatically generated with medium confidence">
            <a:extLst>
              <a:ext uri="{FF2B5EF4-FFF2-40B4-BE49-F238E27FC236}">
                <a16:creationId xmlns:a16="http://schemas.microsoft.com/office/drawing/2014/main" id="{2CBC4F87-5B80-4A26-9ECC-980BD740C3FE}"/>
              </a:ext>
            </a:extLst>
          </p:cNvPr>
          <p:cNvPicPr>
            <a:picLocks noChangeAspect="1"/>
          </p:cNvPicPr>
          <p:nvPr/>
        </p:nvPicPr>
        <p:blipFill>
          <a:blip r:embed="rId3"/>
          <a:stretch>
            <a:fillRect/>
          </a:stretch>
        </p:blipFill>
        <p:spPr>
          <a:xfrm>
            <a:off x="4654296" y="799986"/>
            <a:ext cx="7214616" cy="5230596"/>
          </a:xfrm>
          <a:prstGeom prst="rect">
            <a:avLst/>
          </a:prstGeom>
        </p:spPr>
      </p:pic>
      <p:pic>
        <p:nvPicPr>
          <p:cNvPr id="7" name="Picture 6">
            <a:extLst>
              <a:ext uri="{FF2B5EF4-FFF2-40B4-BE49-F238E27FC236}">
                <a16:creationId xmlns:a16="http://schemas.microsoft.com/office/drawing/2014/main" id="{E79DE7F9-5F5F-40AD-ADBB-0A94C0D06C9A}"/>
              </a:ext>
            </a:extLst>
          </p:cNvPr>
          <p:cNvPicPr>
            <a:picLocks noChangeAspect="1"/>
          </p:cNvPicPr>
          <p:nvPr/>
        </p:nvPicPr>
        <p:blipFill>
          <a:blip r:embed="rId4"/>
          <a:stretch>
            <a:fillRect/>
          </a:stretch>
        </p:blipFill>
        <p:spPr>
          <a:xfrm>
            <a:off x="100787" y="6081512"/>
            <a:ext cx="1076190" cy="657143"/>
          </a:xfrm>
          <a:prstGeom prst="rect">
            <a:avLst/>
          </a:prstGeom>
        </p:spPr>
      </p:pic>
      <p:pic>
        <p:nvPicPr>
          <p:cNvPr id="5" name="Picture 4" descr="Scatter chart, qr code&#10;&#10;Description automatically generated">
            <a:extLst>
              <a:ext uri="{FF2B5EF4-FFF2-40B4-BE49-F238E27FC236}">
                <a16:creationId xmlns:a16="http://schemas.microsoft.com/office/drawing/2014/main" id="{1B2D4EF1-76F1-46D4-8B49-932035EBCF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715" y="677524"/>
            <a:ext cx="3286125" cy="3286125"/>
          </a:xfrm>
          <a:prstGeom prst="rect">
            <a:avLst/>
          </a:prstGeom>
        </p:spPr>
      </p:pic>
    </p:spTree>
    <p:extLst>
      <p:ext uri="{BB962C8B-B14F-4D97-AF65-F5344CB8AC3E}">
        <p14:creationId xmlns:p14="http://schemas.microsoft.com/office/powerpoint/2010/main" val="114241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4">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F6F10F-0E66-478A-B9A5-E775920E3C55}"/>
              </a:ext>
            </a:extLst>
          </p:cNvPr>
          <p:cNvSpPr>
            <a:spLocks noGrp="1"/>
          </p:cNvSpPr>
          <p:nvPr>
            <p:ph type="ctrTitle"/>
          </p:nvPr>
        </p:nvSpPr>
        <p:spPr>
          <a:xfrm>
            <a:off x="1001684" y="170412"/>
            <a:ext cx="10178934" cy="1328730"/>
          </a:xfrm>
        </p:spPr>
        <p:txBody>
          <a:bodyPr vert="horz" lIns="91440" tIns="45720" rIns="91440" bIns="45720" rtlCol="0">
            <a:normAutofit/>
          </a:bodyPr>
          <a:lstStyle/>
          <a:p>
            <a:br>
              <a:rPr lang="en-US" sz="4400" kern="1200">
                <a:latin typeface="Arial" panose="020B0604020202020204" pitchFamily="34" charset="0"/>
                <a:cs typeface="Arial" panose="020B0604020202020204" pitchFamily="34" charset="0"/>
              </a:rPr>
            </a:br>
            <a:endParaRPr lang="en-US" sz="4400" kern="12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584869B-5AF3-430A-B543-B511C98ED51F}"/>
              </a:ext>
            </a:extLst>
          </p:cNvPr>
          <p:cNvPicPr>
            <a:picLocks noChangeAspect="1"/>
          </p:cNvPicPr>
          <p:nvPr/>
        </p:nvPicPr>
        <p:blipFill rotWithShape="1">
          <a:blip r:embed="rId3"/>
          <a:srcRect l="9431" r="2" b="2"/>
          <a:stretch/>
        </p:blipFill>
        <p:spPr>
          <a:xfrm>
            <a:off x="198741" y="2410448"/>
            <a:ext cx="5803323" cy="3890357"/>
          </a:xfrm>
          <a:prstGeom prst="rect">
            <a:avLst/>
          </a:prstGeom>
        </p:spPr>
      </p:pic>
      <p:pic>
        <p:nvPicPr>
          <p:cNvPr id="7" name="Picture 6">
            <a:extLst>
              <a:ext uri="{FF2B5EF4-FFF2-40B4-BE49-F238E27FC236}">
                <a16:creationId xmlns:a16="http://schemas.microsoft.com/office/drawing/2014/main" id="{EBCCE5A8-AAB0-4827-BD96-8E1F40458A55}"/>
              </a:ext>
            </a:extLst>
          </p:cNvPr>
          <p:cNvPicPr>
            <a:picLocks noChangeAspect="1"/>
          </p:cNvPicPr>
          <p:nvPr/>
        </p:nvPicPr>
        <p:blipFill rotWithShape="1">
          <a:blip r:embed="rId4"/>
          <a:srcRect t="10716" r="-1" b="31464"/>
          <a:stretch/>
        </p:blipFill>
        <p:spPr>
          <a:xfrm>
            <a:off x="6935056" y="2410448"/>
            <a:ext cx="5058201" cy="3890357"/>
          </a:xfrm>
          <a:prstGeom prst="rect">
            <a:avLst/>
          </a:prstGeom>
        </p:spPr>
      </p:pic>
    </p:spTree>
    <p:extLst>
      <p:ext uri="{BB962C8B-B14F-4D97-AF65-F5344CB8AC3E}">
        <p14:creationId xmlns:p14="http://schemas.microsoft.com/office/powerpoint/2010/main" val="55319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3f0a195-02ac-4a72-b655-6664c0f36d60" ContentTypeId="0x01010008FB9B3217D433459C91B5CF793C1D79" PreviousValue="false"/>
</file>

<file path=customXml/item2.xml><?xml version="1.0" encoding="utf-8"?>
<ct:contentTypeSchema xmlns:ct="http://schemas.microsoft.com/office/2006/metadata/contentType" xmlns:ma="http://schemas.microsoft.com/office/2006/metadata/properties/metaAttributes" ct:_="" ma:_="" ma:contentTypeName="WSCC Document" ma:contentTypeID="0x01010008FB9B3217D433459C91B5CF793C1D7900E8026BE243ED1246879DE87D35D46EF3" ma:contentTypeVersion="3" ma:contentTypeDescription="" ma:contentTypeScope="" ma:versionID="abf50f2a1d5e0059de8238c040de6f0d">
  <xsd:schema xmlns:xsd="http://www.w3.org/2001/XMLSchema" xmlns:xs="http://www.w3.org/2001/XMLSchema" xmlns:p="http://schemas.microsoft.com/office/2006/metadata/properties" xmlns:ns1="http://schemas.microsoft.com/sharepoint/v3" xmlns:ns2="1209568c-8f7e-4a25-939e-4f22fd0c2b25" targetNamespace="http://schemas.microsoft.com/office/2006/metadata/properties" ma:root="true" ma:fieldsID="fa77fa4c9a076e5f5588a452c032d72c" ns1:_="" ns2:_="">
    <xsd:import namespace="http://schemas.microsoft.com/sharepoint/v3"/>
    <xsd:import namespace="1209568c-8f7e-4a25-939e-4f22fd0c2b25"/>
    <xsd:element name="properties">
      <xsd:complexType>
        <xsd:sequence>
          <xsd:element name="documentManagement">
            <xsd:complexType>
              <xsd:all>
                <xsd:element ref="ns2:j5da7913ca98450ab299b9b62231058f" minOccurs="0"/>
                <xsd:element ref="ns2:TaxCatchAll" minOccurs="0"/>
                <xsd:element ref="ns2:TaxCatchAllLabel" minOccurs="0"/>
                <xsd:element ref="ns1:CSMeta2010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SMeta2010Field" ma:index="12" nillable="true" ma:displayName="Classification Status" ma:internalName="CSMeta2010Field"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09568c-8f7e-4a25-939e-4f22fd0c2b25" elementFormDefault="qualified">
    <xsd:import namespace="http://schemas.microsoft.com/office/2006/documentManagement/types"/>
    <xsd:import namespace="http://schemas.microsoft.com/office/infopath/2007/PartnerControls"/>
    <xsd:element name="j5da7913ca98450ab299b9b62231058f" ma:index="8" nillable="true" ma:taxonomy="true" ma:internalName="j5da7913ca98450ab299b9b62231058f" ma:taxonomyFieldName="WSCC_x0020_Category" ma:displayName="WSCC Category" ma:default="" ma:fieldId="{35da7913-ca98-450a-b299-b9b62231058f}" ma:taxonomyMulti="true" ma:sspId="73f0a195-02ac-4a72-b655-6664c0f36d60" ma:termSetId="7de65220-e004-4a12-a7da-04480380f206"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a2e2d025-97b4-442f-b011-c15a8ec81f4a}" ma:internalName="TaxCatchAll" ma:showField="CatchAllData" ma:web="666c451e-0620-44af-9814-6a827819fdb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a2e2d025-97b4-442f-b011-c15a8ec81f4a}" ma:internalName="TaxCatchAllLabel" ma:readOnly="true" ma:showField="CatchAllDataLabel" ma:web="666c451e-0620-44af-9814-6a827819fd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SMeta2010Field xmlns="http://schemas.microsoft.com/sharepoint/v3" xsi:nil="true"/>
    <j5da7913ca98450ab299b9b62231058f xmlns="1209568c-8f7e-4a25-939e-4f22fd0c2b25">
      <Terms xmlns="http://schemas.microsoft.com/office/infopath/2007/PartnerControls"/>
    </j5da7913ca98450ab299b9b62231058f>
    <TaxCatchAll xmlns="1209568c-8f7e-4a25-939e-4f22fd0c2b25"/>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ItemUpdatedEventHandlerForConceptSearch</Name>
    <Synchronization>Asynchronous</Synchronization>
    <Type>10002</Type>
    <SequenceNumber>10001</SequenceNumber>
    <Assembly>conceptSearching.Sharepoint.ContentTypes2010, Version=1.0.0.0, Culture=neutral, PublicKeyToken=858f8f13980e4745</Assembly>
    <Class>conceptSearching.Sharepoint.ContentTypes2010.CSHandleEvent</Class>
    <Data/>
    <Filter/>
  </Receiver>
  <Receiver>
    <Name>ItemCheckedInEventHandlerForConceptSearch</Name>
    <Synchronization>Asynchronous</Synchronization>
    <Type>10004</Type>
    <SequenceNumber>10002</SequenceNumber>
    <Assembly>conceptSearching.Sharepoint.ContentTypes2010, Version=1.0.0.0, Culture=neutral, PublicKeyToken=858f8f13980e4745</Assembly>
    <Class>conceptSearching.Sharepoint.ContentTypes2010.CSHandleEvent</Class>
    <Data/>
    <Filter/>
  </Receiver>
  <Receiver>
    <Name>ItemUncheckedOutEventHandlerForConceptSearch</Name>
    <Synchronization>Asynchronous</Synchronization>
    <Type>10006</Type>
    <SequenceNumber>10003</SequenceNumber>
    <Assembly>conceptSearching.Sharepoint.ContentTypes2010, Version=1.0.0.0, Culture=neutral, PublicKeyToken=858f8f13980e4745</Assembly>
    <Class>conceptSearching.Sharepoint.ContentTypes2010.CSHandleEvent</Class>
    <Data/>
    <Filter/>
  </Receiver>
  <Receiver>
    <Name>ItemAddedEventHandlerForConceptSearch</Name>
    <Synchronization>Asynchronous</Synchronization>
    <Type>10001</Type>
    <SequenceNumber>10004</SequenceNumber>
    <Assembly>conceptSearching.Sharepoint.ContentTypes2010, Version=1.0.0.0, Culture=neutral, PublicKeyToken=858f8f13980e4745</Assembly>
    <Class>conceptSearching.Sharepoint.ContentTypes2010.CSHandleEvent</Class>
    <Data/>
    <Filter/>
  </Receiver>
  <Receiver>
    <Name>ItemFileMovedEventHandlerForConceptSearch</Name>
    <Synchronization>Asynchronous</Synchronization>
    <Type>10009</Type>
    <SequenceNumber>10005</SequenceNumber>
    <Assembly>conceptSearching.Sharepoint.ContentTypes2010, Version=1.0.0.0, Culture=neutral, PublicKeyToken=858f8f13980e4745</Assembly>
    <Class>conceptSearching.Sharepoint.ContentTypes2010.CSHandleEvent</Class>
    <Data/>
    <Filter/>
  </Receiver>
  <Receiver>
    <Name>ItemDeletedEventHandlerForConceptSearch</Name>
    <Synchronization>Asynchronous</Synchronization>
    <Type>10003</Type>
    <SequenceNumber>10006</SequenceNumber>
    <Assembly>conceptSearching.Sharepoint.ContentTypes2010, Version=1.0.0.0, Culture=neutral, PublicKeyToken=858f8f13980e4745</Assembly>
    <Class>conceptSearching.Sharepoint.ContentTypes2010.CSHandleEvent</Class>
    <Data/>
    <Filter/>
  </Receiver>
</spe:Receivers>
</file>

<file path=customXml/itemProps1.xml><?xml version="1.0" encoding="utf-8"?>
<ds:datastoreItem xmlns:ds="http://schemas.openxmlformats.org/officeDocument/2006/customXml" ds:itemID="{06194B96-2601-4D8B-9CBE-42AD21906E95}">
  <ds:schemaRefs>
    <ds:schemaRef ds:uri="Microsoft.SharePoint.Taxonomy.ContentTypeSync"/>
  </ds:schemaRefs>
</ds:datastoreItem>
</file>

<file path=customXml/itemProps2.xml><?xml version="1.0" encoding="utf-8"?>
<ds:datastoreItem xmlns:ds="http://schemas.openxmlformats.org/officeDocument/2006/customXml" ds:itemID="{ACE9B411-38CE-4B4A-8349-2017A356C6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09568c-8f7e-4a25-939e-4f22fd0c2b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A6D631-6F07-4B4B-AA3D-613A6635F56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1209568c-8f7e-4a25-939e-4f22fd0c2b25"/>
    <ds:schemaRef ds:uri="http://www.w3.org/XML/1998/namespace"/>
    <ds:schemaRef ds:uri="http://purl.org/dc/dcmitype/"/>
  </ds:schemaRefs>
</ds:datastoreItem>
</file>

<file path=customXml/itemProps4.xml><?xml version="1.0" encoding="utf-8"?>
<ds:datastoreItem xmlns:ds="http://schemas.openxmlformats.org/officeDocument/2006/customXml" ds:itemID="{902F8879-B828-4529-B15E-DA45F6FFB4A2}">
  <ds:schemaRefs>
    <ds:schemaRef ds:uri="http://schemas.microsoft.com/sharepoint/v3/contenttype/forms"/>
  </ds:schemaRefs>
</ds:datastoreItem>
</file>

<file path=customXml/itemProps5.xml><?xml version="1.0" encoding="utf-8"?>
<ds:datastoreItem xmlns:ds="http://schemas.openxmlformats.org/officeDocument/2006/customXml" ds:itemID="{E5C0C261-EFDF-4BB5-AC9B-406CAFF7692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941</TotalTime>
  <Words>756</Words>
  <Application>Microsoft Office PowerPoint</Application>
  <PresentationFormat>Widescreen</PresentationFormat>
  <Paragraphs>78</Paragraphs>
  <Slides>9</Slides>
  <Notes>8</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Helvetica Neue Medium</vt:lpstr>
      <vt:lpstr>Verdana</vt:lpstr>
      <vt:lpstr>Office Theme</vt:lpstr>
      <vt:lpstr> West Sussex Safeguarding Children Partnership </vt:lpstr>
      <vt:lpstr> </vt:lpstr>
      <vt:lpstr>How do we work together effectively?  </vt:lpstr>
      <vt:lpstr>  </vt:lpstr>
      <vt:lpstr>Sussex Child Protection and Safeguarding Procedures </vt:lpstr>
      <vt:lpstr>Process for Professional Resolution and Escalation of Concerns</vt:lpstr>
      <vt:lpstr>How to escalate a concern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xxxx</dc:title>
  <dc:creator>Sally Kendal</dc:creator>
  <cp:lastModifiedBy>Lucy Short</cp:lastModifiedBy>
  <cp:revision>7</cp:revision>
  <dcterms:created xsi:type="dcterms:W3CDTF">2022-10-09T21:29:40Z</dcterms:created>
  <dcterms:modified xsi:type="dcterms:W3CDTF">2022-11-21T09:22:31Z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0x01010008FB9B3217D433459C91B5CF793C1D7900E8026BE243ED1246879DE87D35D46EF3</vt:lpwstr>
  </property>
  <property fmtid="{D5CDD505-2E9C-101B-9397-08002B2CF9AE}" pid="3" name="WSCC Category">
    <vt:lpwstr/>
  </property>
  <property fmtid="{D5CDD505-2E9C-101B-9397-08002B2CF9AE}" pid="4" name="WSCC_x0020_Category">
    <vt:lpwstr/>
  </property>
</Properties>
</file>